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theme/theme4.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media/image66.jpg" ContentType="image/jpeg"/>
  <Override PartName="/ppt/media/image67.jpg" ContentType="image/jpeg"/>
  <Override PartName="/ppt/media/image68.jpg" ContentType="image/jpeg"/>
  <Override PartName="/ppt/media/image69.jpg" ContentType="image/jpeg"/>
  <Override PartName="/ppt/media/image70.jpg" ContentType="image/jpeg"/>
  <Override PartName="/ppt/media/image71.jpg" ContentType="image/jpeg"/>
  <Override PartName="/ppt/media/image72.jpg" ContentType="image/jpeg"/>
  <Override PartName="/ppt/media/image73.jpg" ContentType="image/jpeg"/>
  <Override PartName="/ppt/media/image74.jpg" ContentType="image/jpeg"/>
  <Override PartName="/ppt/media/image75.jpg" ContentType="image/jpeg"/>
  <Override PartName="/ppt/media/image76.jpg" ContentType="image/jpeg"/>
  <Override PartName="/ppt/media/image77.jpg" ContentType="image/jpeg"/>
  <Override PartName="/ppt/media/image78.jpg" ContentType="image/jpeg"/>
  <Override PartName="/ppt/media/image79.jpg" ContentType="image/jpeg"/>
  <Override PartName="/ppt/media/image80.jpg" ContentType="image/jpeg"/>
  <Override PartName="/ppt/media/image81.jpg" ContentType="image/jpeg"/>
  <Override PartName="/ppt/media/image82.jpg" ContentType="image/jpeg"/>
  <Override PartName="/ppt/media/image83.jpg" ContentType="image/jpeg"/>
  <Override PartName="/ppt/media/image84.jpg" ContentType="image/jpeg"/>
  <Override PartName="/ppt/media/image85.jpg" ContentType="image/jpeg"/>
  <Override PartName="/ppt/media/image86.jpg" ContentType="image/jpeg"/>
  <Override PartName="/ppt/media/image87.jpg" ContentType="image/jpeg"/>
  <Override PartName="/ppt/media/image88.jpg" ContentType="image/jpeg"/>
  <Override PartName="/ppt/media/image89.jpg" ContentType="image/jpeg"/>
  <Override PartName="/ppt/media/image90.jpg" ContentType="image/jpeg"/>
  <Override PartName="/ppt/media/image91.jpg" ContentType="image/jpeg"/>
  <Override PartName="/ppt/media/image92.jpg" ContentType="image/jpeg"/>
  <Override PartName="/ppt/media/image93.jpg" ContentType="image/jpeg"/>
  <Override PartName="/ppt/media/image94.jpg" ContentType="image/jpeg"/>
  <Override PartName="/ppt/media/image95.jpg" ContentType="image/jpeg"/>
  <Override PartName="/ppt/media/image96.jpg" ContentType="image/jpeg"/>
  <Override PartName="/ppt/media/image97.jpg" ContentType="image/jpeg"/>
  <Override PartName="/ppt/media/image98.jpg" ContentType="image/jpeg"/>
  <Override PartName="/ppt/media/image99.jpg" ContentType="image/jpeg"/>
  <Override PartName="/ppt/media/image100.jpg" ContentType="image/jpeg"/>
  <Override PartName="/ppt/media/image101.jpg" ContentType="image/jpeg"/>
  <Override PartName="/ppt/media/image102.jpg" ContentType="image/jpeg"/>
  <Override PartName="/ppt/media/image103.jpg" ContentType="image/jpeg"/>
  <Override PartName="/ppt/media/image104.jpg" ContentType="image/jpeg"/>
  <Override PartName="/ppt/media/image105.jpg" ContentType="image/jpeg"/>
  <Override PartName="/ppt/media/image106.jpg" ContentType="image/jpeg"/>
  <Override PartName="/ppt/media/image114.jpg" ContentType="image/jpeg"/>
  <Override PartName="/ppt/media/image115.jpg" ContentType="image/jpeg"/>
  <Override PartName="/ppt/media/image116.jp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60" r:id="rId4"/>
    <p:sldMasterId id="2147493455" r:id="rId5"/>
    <p:sldMasterId id="2147493466" r:id="rId6"/>
    <p:sldMasterId id="2147493463" r:id="rId7"/>
    <p:sldMasterId id="2147493479" r:id="rId8"/>
  </p:sldMasterIdLst>
  <p:notesMasterIdLst>
    <p:notesMasterId r:id="rId28"/>
  </p:notesMasterIdLst>
  <p:handoutMasterIdLst>
    <p:handoutMasterId r:id="rId29"/>
  </p:handoutMasterIdLst>
  <p:sldIdLst>
    <p:sldId id="264" r:id="rId9"/>
    <p:sldId id="272" r:id="rId10"/>
    <p:sldId id="268" r:id="rId11"/>
    <p:sldId id="314" r:id="rId12"/>
    <p:sldId id="1512" r:id="rId13"/>
    <p:sldId id="1514" r:id="rId14"/>
    <p:sldId id="1513" r:id="rId15"/>
    <p:sldId id="1515" r:id="rId16"/>
    <p:sldId id="1518" r:id="rId17"/>
    <p:sldId id="1517" r:id="rId18"/>
    <p:sldId id="1516" r:id="rId19"/>
    <p:sldId id="1519" r:id="rId20"/>
    <p:sldId id="1522" r:id="rId21"/>
    <p:sldId id="1520" r:id="rId22"/>
    <p:sldId id="1521" r:id="rId23"/>
    <p:sldId id="1509" r:id="rId24"/>
    <p:sldId id="273" r:id="rId25"/>
    <p:sldId id="315" r:id="rId26"/>
    <p:sldId id="316" r:id="rId27"/>
  </p:sldIdLst>
  <p:sldSz cx="10058400" cy="7772400"/>
  <p:notesSz cx="6858000" cy="9144000"/>
  <p:defaultTextStyle>
    <a:defPPr>
      <a:defRPr lang="en-US"/>
    </a:defPPr>
    <a:lvl1pPr marL="0" algn="l" defTabSz="509412" rtl="0" eaLnBrk="1" latinLnBrk="0" hangingPunct="1">
      <a:defRPr sz="2000" kern="1200">
        <a:solidFill>
          <a:schemeClr val="tx1"/>
        </a:solidFill>
        <a:latin typeface="+mn-lt"/>
        <a:ea typeface="+mn-ea"/>
        <a:cs typeface="+mn-cs"/>
      </a:defRPr>
    </a:lvl1pPr>
    <a:lvl2pPr marL="509412" algn="l" defTabSz="509412" rtl="0" eaLnBrk="1" latinLnBrk="0" hangingPunct="1">
      <a:defRPr sz="2000" kern="1200">
        <a:solidFill>
          <a:schemeClr val="tx1"/>
        </a:solidFill>
        <a:latin typeface="+mn-lt"/>
        <a:ea typeface="+mn-ea"/>
        <a:cs typeface="+mn-cs"/>
      </a:defRPr>
    </a:lvl2pPr>
    <a:lvl3pPr marL="1018824" algn="l" defTabSz="509412" rtl="0" eaLnBrk="1" latinLnBrk="0" hangingPunct="1">
      <a:defRPr sz="2000" kern="1200">
        <a:solidFill>
          <a:schemeClr val="tx1"/>
        </a:solidFill>
        <a:latin typeface="+mn-lt"/>
        <a:ea typeface="+mn-ea"/>
        <a:cs typeface="+mn-cs"/>
      </a:defRPr>
    </a:lvl3pPr>
    <a:lvl4pPr marL="1528237" algn="l" defTabSz="509412" rtl="0" eaLnBrk="1" latinLnBrk="0" hangingPunct="1">
      <a:defRPr sz="2000" kern="1200">
        <a:solidFill>
          <a:schemeClr val="tx1"/>
        </a:solidFill>
        <a:latin typeface="+mn-lt"/>
        <a:ea typeface="+mn-ea"/>
        <a:cs typeface="+mn-cs"/>
      </a:defRPr>
    </a:lvl4pPr>
    <a:lvl5pPr marL="2037649" algn="l" defTabSz="509412" rtl="0" eaLnBrk="1" latinLnBrk="0" hangingPunct="1">
      <a:defRPr sz="2000" kern="1200">
        <a:solidFill>
          <a:schemeClr val="tx1"/>
        </a:solidFill>
        <a:latin typeface="+mn-lt"/>
        <a:ea typeface="+mn-ea"/>
        <a:cs typeface="+mn-cs"/>
      </a:defRPr>
    </a:lvl5pPr>
    <a:lvl6pPr marL="2547061" algn="l" defTabSz="509412" rtl="0" eaLnBrk="1" latinLnBrk="0" hangingPunct="1">
      <a:defRPr sz="2000" kern="1200">
        <a:solidFill>
          <a:schemeClr val="tx1"/>
        </a:solidFill>
        <a:latin typeface="+mn-lt"/>
        <a:ea typeface="+mn-ea"/>
        <a:cs typeface="+mn-cs"/>
      </a:defRPr>
    </a:lvl6pPr>
    <a:lvl7pPr marL="3056473" algn="l" defTabSz="509412" rtl="0" eaLnBrk="1" latinLnBrk="0" hangingPunct="1">
      <a:defRPr sz="2000" kern="1200">
        <a:solidFill>
          <a:schemeClr val="tx1"/>
        </a:solidFill>
        <a:latin typeface="+mn-lt"/>
        <a:ea typeface="+mn-ea"/>
        <a:cs typeface="+mn-cs"/>
      </a:defRPr>
    </a:lvl7pPr>
    <a:lvl8pPr marL="3565886" algn="l" defTabSz="509412" rtl="0" eaLnBrk="1" latinLnBrk="0" hangingPunct="1">
      <a:defRPr sz="2000" kern="1200">
        <a:solidFill>
          <a:schemeClr val="tx1"/>
        </a:solidFill>
        <a:latin typeface="+mn-lt"/>
        <a:ea typeface="+mn-ea"/>
        <a:cs typeface="+mn-cs"/>
      </a:defRPr>
    </a:lvl8pPr>
    <a:lvl9pPr marL="4075298" algn="l" defTabSz="509412" rtl="0" eaLnBrk="1" latinLnBrk="0" hangingPunct="1">
      <a:defRPr sz="20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48">
          <p15:clr>
            <a:srgbClr val="A4A3A4"/>
          </p15:clr>
        </p15:guide>
        <p15:guide id="2" pos="3168">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4EA2"/>
    <a:srgbClr val="ED1C24"/>
    <a:srgbClr val="91278F"/>
    <a:srgbClr val="009BDF"/>
    <a:srgbClr val="80C342"/>
    <a:srgbClr val="F58220"/>
    <a:srgbClr val="7F7F7F"/>
    <a:srgbClr val="13317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533" autoAdjust="0"/>
    <p:restoredTop sz="94490" autoAdjust="0"/>
  </p:normalViewPr>
  <p:slideViewPr>
    <p:cSldViewPr snapToGrid="0" snapToObjects="1">
      <p:cViewPr varScale="1">
        <p:scale>
          <a:sx n="55" d="100"/>
          <a:sy n="55" d="100"/>
        </p:scale>
        <p:origin x="1060" y="48"/>
      </p:cViewPr>
      <p:guideLst>
        <p:guide orient="horz" pos="2448"/>
        <p:guide pos="316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49" d="100"/>
        <a:sy n="149" d="100"/>
      </p:scale>
      <p:origin x="0" y="0"/>
    </p:cViewPr>
  </p:sorterViewPr>
  <p:notesViewPr>
    <p:cSldViewPr snapToGrid="0" snapToObjects="1">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customXml" Target="../customXml/item3.xml"/><Relationship Id="rId21" Type="http://schemas.openxmlformats.org/officeDocument/2006/relationships/slide" Target="slides/slide13.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presProps" Target="presProps.xml"/><Relationship Id="rId8" Type="http://schemas.openxmlformats.org/officeDocument/2006/relationships/slideMaster" Target="slideMasters/slideMaster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C8E27EE-B72A-AD41-8C96-C1B870CB690D}" type="datetimeFigureOut">
              <a:rPr lang="en-US" smtClean="0"/>
              <a:t>12/7/2023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63A3891-6D1C-0C43-8774-505FAC02435B}" type="slidenum">
              <a:rPr lang="en-US" smtClean="0"/>
              <a:t>‹#›</a:t>
            </a:fld>
            <a:endParaRPr lang="en-US"/>
          </a:p>
        </p:txBody>
      </p:sp>
    </p:spTree>
    <p:extLst>
      <p:ext uri="{BB962C8B-B14F-4D97-AF65-F5344CB8AC3E}">
        <p14:creationId xmlns:p14="http://schemas.microsoft.com/office/powerpoint/2010/main" val="42598301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151CB0A-1EBF-40B0-B41E-116CF4303BE0}" type="datetimeFigureOut">
              <a:rPr lang="en-US" smtClean="0"/>
              <a:t>12/7/2023</a:t>
            </a:fld>
            <a:endParaRPr lang="en-US"/>
          </a:p>
        </p:txBody>
      </p:sp>
      <p:sp>
        <p:nvSpPr>
          <p:cNvPr id="4" name="Slide Image Placeholder 3"/>
          <p:cNvSpPr>
            <a:spLocks noGrp="1" noRot="1" noChangeAspect="1"/>
          </p:cNvSpPr>
          <p:nvPr>
            <p:ph type="sldImg" idx="2"/>
          </p:nvPr>
        </p:nvSpPr>
        <p:spPr>
          <a:xfrm>
            <a:off x="1209675" y="685800"/>
            <a:ext cx="44386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C820465-04D7-4286-A723-C4B02D17054C}" type="slidenum">
              <a:rPr lang="en-US" smtClean="0"/>
              <a:t>‹#›</a:t>
            </a:fld>
            <a:endParaRPr lang="en-US"/>
          </a:p>
        </p:txBody>
      </p:sp>
    </p:spTree>
    <p:extLst>
      <p:ext uri="{BB962C8B-B14F-4D97-AF65-F5344CB8AC3E}">
        <p14:creationId xmlns:p14="http://schemas.microsoft.com/office/powerpoint/2010/main" val="37497897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Title 1"/>
          <p:cNvSpPr>
            <a:spLocks noGrp="1"/>
          </p:cNvSpPr>
          <p:nvPr>
            <p:ph type="title"/>
          </p:nvPr>
        </p:nvSpPr>
        <p:spPr>
          <a:xfrm>
            <a:off x="503238" y="2680359"/>
            <a:ext cx="9051925" cy="672592"/>
          </a:xfrm>
          <a:prstGeom prst="rect">
            <a:avLst/>
          </a:prstGeom>
        </p:spPr>
        <p:txBody>
          <a:bodyPr vert="horz" lIns="0" tIns="0" rIns="0" bIns="0"/>
          <a:lstStyle>
            <a:lvl1pPr>
              <a:defRPr sz="4800" b="1" i="0">
                <a:solidFill>
                  <a:srgbClr val="034EA2"/>
                </a:solidFill>
                <a:latin typeface="Gill Sans MT"/>
                <a:cs typeface="Gill Sans MT"/>
              </a:defRPr>
            </a:lvl1pPr>
          </a:lstStyle>
          <a:p>
            <a:r>
              <a:rPr lang="en-US" dirty="0"/>
              <a:t>Click to edit Master title style</a:t>
            </a:r>
          </a:p>
        </p:txBody>
      </p:sp>
      <p:pic>
        <p:nvPicPr>
          <p:cNvPr id="5" name="Picture 4" descr="Bendon Wordmark.png"/>
          <p:cNvPicPr>
            <a:picLocks noChangeAspect="1"/>
          </p:cNvPicPr>
          <p:nvPr userDrawn="1"/>
        </p:nvPicPr>
        <p:blipFill>
          <a:blip r:embed="rId2" cstate="print">
            <a:alphaModFix/>
            <a:extLst>
              <a:ext uri="{28A0092B-C50C-407E-A947-70E740481C1C}">
                <a14:useLocalDpi xmlns:a14="http://schemas.microsoft.com/office/drawing/2010/main"/>
              </a:ext>
            </a:extLst>
          </a:blip>
          <a:stretch>
            <a:fillRect/>
          </a:stretch>
        </p:blipFill>
        <p:spPr>
          <a:xfrm>
            <a:off x="3989053" y="6911453"/>
            <a:ext cx="2081834" cy="647318"/>
          </a:xfrm>
          <a:prstGeom prst="rect">
            <a:avLst/>
          </a:prstGeom>
        </p:spPr>
      </p:pic>
      <p:pic>
        <p:nvPicPr>
          <p:cNvPr id="2" name="Picture 1"/>
          <p:cNvPicPr>
            <a:picLocks/>
          </p:cNvPicPr>
          <p:nvPr userDrawn="1"/>
        </p:nvPicPr>
        <p:blipFill>
          <a:blip r:embed="rId3"/>
          <a:stretch>
            <a:fillRect/>
          </a:stretch>
        </p:blipFill>
        <p:spPr>
          <a:xfrm>
            <a:off x="457200" y="6709896"/>
            <a:ext cx="9144000" cy="45720"/>
          </a:xfrm>
          <a:prstGeom prst="rect">
            <a:avLst/>
          </a:prstGeom>
        </p:spPr>
      </p:pic>
      <p:sp>
        <p:nvSpPr>
          <p:cNvPr id="24" name="Text Placeholder 22"/>
          <p:cNvSpPr>
            <a:spLocks noGrp="1"/>
          </p:cNvSpPr>
          <p:nvPr>
            <p:ph type="body" sz="quarter" idx="10"/>
          </p:nvPr>
        </p:nvSpPr>
        <p:spPr>
          <a:xfrm>
            <a:off x="503237" y="3466536"/>
            <a:ext cx="9051925" cy="357585"/>
          </a:xfrm>
          <a:prstGeom prst="rect">
            <a:avLst/>
          </a:prstGeom>
        </p:spPr>
        <p:txBody>
          <a:bodyPr vert="horz"/>
          <a:lstStyle>
            <a:lvl1pPr marL="0" indent="0" algn="ctr">
              <a:buFontTx/>
              <a:buNone/>
              <a:defRPr sz="1800" b="1" i="0" kern="1200" cap="all" spc="500" baseline="0">
                <a:solidFill>
                  <a:srgbClr val="009BDF"/>
                </a:solidFill>
                <a:latin typeface="Gill Sans MT"/>
              </a:defRPr>
            </a:lvl1pPr>
          </a:lstStyle>
          <a:p>
            <a:pPr lvl="0"/>
            <a:r>
              <a:rPr lang="en-US" dirty="0"/>
              <a:t>Click to edit Master text styles</a:t>
            </a:r>
          </a:p>
        </p:txBody>
      </p:sp>
      <p:sp>
        <p:nvSpPr>
          <p:cNvPr id="26" name="Text Placeholder 22"/>
          <p:cNvSpPr>
            <a:spLocks noGrp="1"/>
          </p:cNvSpPr>
          <p:nvPr>
            <p:ph type="body" sz="quarter" idx="11" hasCustomPrompt="1"/>
          </p:nvPr>
        </p:nvSpPr>
        <p:spPr>
          <a:xfrm>
            <a:off x="3547326" y="4781315"/>
            <a:ext cx="2963748" cy="236311"/>
          </a:xfrm>
          <a:prstGeom prst="rect">
            <a:avLst/>
          </a:prstGeom>
        </p:spPr>
        <p:txBody>
          <a:bodyPr vert="horz"/>
          <a:lstStyle>
            <a:lvl1pPr marL="0" indent="0" algn="ctr">
              <a:spcBef>
                <a:spcPts val="0"/>
              </a:spcBef>
              <a:buFontTx/>
              <a:buNone/>
              <a:defRPr sz="1000" b="0" i="0" kern="1200" cap="all" spc="0" baseline="0">
                <a:solidFill>
                  <a:schemeClr val="bg1">
                    <a:lumMod val="75000"/>
                  </a:schemeClr>
                </a:solidFill>
                <a:latin typeface="Gill Sans MT"/>
              </a:defRPr>
            </a:lvl1pPr>
          </a:lstStyle>
          <a:p>
            <a:pPr lvl="0"/>
            <a:r>
              <a:rPr lang="en-US" dirty="0"/>
              <a:t>PRESENTED TO</a:t>
            </a:r>
          </a:p>
        </p:txBody>
      </p:sp>
      <p:sp>
        <p:nvSpPr>
          <p:cNvPr id="28" name="Text Placeholder 22"/>
          <p:cNvSpPr>
            <a:spLocks noGrp="1"/>
          </p:cNvSpPr>
          <p:nvPr>
            <p:ph type="body" sz="quarter" idx="12" hasCustomPrompt="1"/>
          </p:nvPr>
        </p:nvSpPr>
        <p:spPr>
          <a:xfrm>
            <a:off x="3547326" y="4963961"/>
            <a:ext cx="2963748" cy="554531"/>
          </a:xfrm>
          <a:prstGeom prst="rect">
            <a:avLst/>
          </a:prstGeom>
        </p:spPr>
        <p:txBody>
          <a:bodyPr vert="horz"/>
          <a:lstStyle>
            <a:lvl1pPr marL="0" indent="0" algn="ctr">
              <a:spcBef>
                <a:spcPts val="0"/>
              </a:spcBef>
              <a:buFontTx/>
              <a:buNone/>
              <a:defRPr sz="1400" b="0" i="0" kern="1200" cap="none" spc="0" baseline="0">
                <a:solidFill>
                  <a:schemeClr val="bg1">
                    <a:lumMod val="50000"/>
                  </a:schemeClr>
                </a:solidFill>
                <a:latin typeface="Gill Sans MT"/>
              </a:defRPr>
            </a:lvl1pPr>
          </a:lstStyle>
          <a:p>
            <a:pPr lvl="0"/>
            <a:r>
              <a:rPr lang="en-US" dirty="0"/>
              <a:t>Kareem Abdul-Jabbar</a:t>
            </a:r>
          </a:p>
          <a:p>
            <a:pPr lvl="0"/>
            <a:r>
              <a:rPr lang="en-US" dirty="0"/>
              <a:t>Barry Gibb</a:t>
            </a:r>
          </a:p>
        </p:txBody>
      </p:sp>
      <p:sp>
        <p:nvSpPr>
          <p:cNvPr id="35" name="Text Placeholder 22"/>
          <p:cNvSpPr>
            <a:spLocks noGrp="1"/>
          </p:cNvSpPr>
          <p:nvPr>
            <p:ph type="body" sz="quarter" idx="13" hasCustomPrompt="1"/>
          </p:nvPr>
        </p:nvSpPr>
        <p:spPr>
          <a:xfrm>
            <a:off x="3547325" y="5648890"/>
            <a:ext cx="2963750" cy="236311"/>
          </a:xfrm>
          <a:prstGeom prst="rect">
            <a:avLst/>
          </a:prstGeom>
        </p:spPr>
        <p:txBody>
          <a:bodyPr vert="horz"/>
          <a:lstStyle>
            <a:lvl1pPr marL="0" indent="0" algn="ctr">
              <a:spcBef>
                <a:spcPts val="0"/>
              </a:spcBef>
              <a:buFontTx/>
              <a:buNone/>
              <a:defRPr sz="1000" b="0" i="0" kern="1200" cap="all" spc="0" baseline="0">
                <a:solidFill>
                  <a:schemeClr val="bg1">
                    <a:lumMod val="75000"/>
                  </a:schemeClr>
                </a:solidFill>
                <a:latin typeface="Gill Sans MT"/>
              </a:defRPr>
            </a:lvl1pPr>
          </a:lstStyle>
          <a:p>
            <a:pPr lvl="0"/>
            <a:r>
              <a:rPr lang="en-US" dirty="0"/>
              <a:t>PRESENTED BY</a:t>
            </a:r>
          </a:p>
        </p:txBody>
      </p:sp>
      <p:sp>
        <p:nvSpPr>
          <p:cNvPr id="36" name="Text Placeholder 22"/>
          <p:cNvSpPr>
            <a:spLocks noGrp="1"/>
          </p:cNvSpPr>
          <p:nvPr>
            <p:ph type="body" sz="quarter" idx="14" hasCustomPrompt="1"/>
          </p:nvPr>
        </p:nvSpPr>
        <p:spPr>
          <a:xfrm>
            <a:off x="3547325" y="5831537"/>
            <a:ext cx="2963750" cy="581364"/>
          </a:xfrm>
          <a:prstGeom prst="rect">
            <a:avLst/>
          </a:prstGeom>
        </p:spPr>
        <p:txBody>
          <a:bodyPr vert="horz"/>
          <a:lstStyle>
            <a:lvl1pPr marL="0" indent="0" algn="ctr">
              <a:spcBef>
                <a:spcPts val="0"/>
              </a:spcBef>
              <a:buFontTx/>
              <a:buNone/>
              <a:defRPr sz="1400" b="0" i="0" kern="1200" cap="none" spc="0" baseline="0">
                <a:solidFill>
                  <a:schemeClr val="bg1">
                    <a:lumMod val="50000"/>
                  </a:schemeClr>
                </a:solidFill>
                <a:latin typeface="Gill Sans MT"/>
              </a:defRPr>
            </a:lvl1pPr>
          </a:lstStyle>
          <a:p>
            <a:pPr lvl="0"/>
            <a:r>
              <a:rPr lang="en-US" dirty="0"/>
              <a:t>Dennis Anderson</a:t>
            </a:r>
          </a:p>
          <a:p>
            <a:pPr lvl="0"/>
            <a:r>
              <a:rPr lang="en-US" dirty="0"/>
              <a:t>Dame Judi Dench</a:t>
            </a:r>
          </a:p>
        </p:txBody>
      </p:sp>
    </p:spTree>
    <p:extLst>
      <p:ext uri="{BB962C8B-B14F-4D97-AF65-F5344CB8AC3E}">
        <p14:creationId xmlns:p14="http://schemas.microsoft.com/office/powerpoint/2010/main" val="760878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ll Sheet">
    <p:spTree>
      <p:nvGrpSpPr>
        <p:cNvPr id="1" name=""/>
        <p:cNvGrpSpPr/>
        <p:nvPr/>
      </p:nvGrpSpPr>
      <p:grpSpPr>
        <a:xfrm>
          <a:off x="0" y="0"/>
          <a:ext cx="0" cy="0"/>
          <a:chOff x="0" y="0"/>
          <a:chExt cx="0" cy="0"/>
        </a:xfrm>
      </p:grpSpPr>
      <p:sp>
        <p:nvSpPr>
          <p:cNvPr id="8" name="Text Placeholder 44"/>
          <p:cNvSpPr>
            <a:spLocks noGrp="1"/>
          </p:cNvSpPr>
          <p:nvPr>
            <p:ph type="body" sz="quarter" idx="24"/>
          </p:nvPr>
        </p:nvSpPr>
        <p:spPr>
          <a:xfrm>
            <a:off x="592139" y="3144684"/>
            <a:ext cx="1657350" cy="252211"/>
          </a:xfrm>
          <a:prstGeom prst="rect">
            <a:avLst/>
          </a:prstGeom>
        </p:spPr>
        <p:txBody>
          <a:bodyPr lIns="0" tIns="0" rIns="0" bIns="0" anchor="ctr" anchorCtr="0">
            <a:noAutofit/>
          </a:bodyPr>
          <a:lstStyle>
            <a:lvl1pPr marL="0" indent="0">
              <a:buFontTx/>
              <a:buNone/>
              <a:defRPr sz="1000" b="1" baseline="0">
                <a:solidFill>
                  <a:schemeClr val="tx1"/>
                </a:solidFill>
                <a:latin typeface="Gill Sans MT" panose="020B0502020104020203" pitchFamily="34" charset="0"/>
              </a:defRPr>
            </a:lvl1pPr>
            <a:lvl2pPr marL="0">
              <a:spcBef>
                <a:spcPts val="0"/>
              </a:spcBef>
              <a:defRPr sz="800" b="0" i="0">
                <a:solidFill>
                  <a:srgbClr val="313231"/>
                </a:solidFill>
                <a:latin typeface="Omnes Light"/>
              </a:defRPr>
            </a:lvl2pPr>
            <a:lvl3pPr marL="0">
              <a:spcBef>
                <a:spcPts val="0"/>
              </a:spcBef>
              <a:defRPr sz="800" b="0" i="0">
                <a:solidFill>
                  <a:srgbClr val="313231"/>
                </a:solidFill>
                <a:latin typeface="Omnes Light"/>
              </a:defRPr>
            </a:lvl3pPr>
            <a:lvl4pPr marL="0">
              <a:spcBef>
                <a:spcPts val="0"/>
              </a:spcBef>
              <a:defRPr sz="800" b="0" i="0">
                <a:solidFill>
                  <a:srgbClr val="313231"/>
                </a:solidFill>
                <a:latin typeface="Omnes Light"/>
              </a:defRPr>
            </a:lvl4pPr>
            <a:lvl5pPr marL="0">
              <a:spcBef>
                <a:spcPts val="0"/>
              </a:spcBef>
              <a:defRPr sz="800" b="0" i="0">
                <a:solidFill>
                  <a:srgbClr val="313231"/>
                </a:solidFill>
                <a:latin typeface="Omnes Light"/>
              </a:defRPr>
            </a:lvl5pPr>
          </a:lstStyle>
          <a:p>
            <a:pPr lvl="0"/>
            <a:r>
              <a:rPr lang="en-US" dirty="0"/>
              <a:t>Click to edit Master text styles</a:t>
            </a:r>
          </a:p>
        </p:txBody>
      </p:sp>
      <p:sp>
        <p:nvSpPr>
          <p:cNvPr id="9" name="Text Placeholder 44"/>
          <p:cNvSpPr>
            <a:spLocks noGrp="1"/>
          </p:cNvSpPr>
          <p:nvPr>
            <p:ph type="body" sz="quarter" idx="29" hasCustomPrompt="1"/>
          </p:nvPr>
        </p:nvSpPr>
        <p:spPr>
          <a:xfrm>
            <a:off x="592139" y="2967089"/>
            <a:ext cx="582611" cy="111866"/>
          </a:xfrm>
          <a:prstGeom prst="rect">
            <a:avLst/>
          </a:prstGeom>
        </p:spPr>
        <p:txBody>
          <a:bodyPr wrap="none" lIns="0" tIns="0" rIns="0" bIns="0" anchor="ctr" anchorCtr="0">
            <a:noAutofit/>
          </a:bodyPr>
          <a:lstStyle>
            <a:lvl1pPr marL="0" indent="0">
              <a:buFontTx/>
              <a:buNone/>
              <a:defRPr sz="1000" b="1" baseline="0">
                <a:solidFill>
                  <a:srgbClr val="313231"/>
                </a:solidFill>
                <a:latin typeface="Gill Sans MT" panose="020B0502020104020203" pitchFamily="34" charset="0"/>
              </a:defRPr>
            </a:lvl1pPr>
            <a:lvl2pPr marL="0">
              <a:spcBef>
                <a:spcPts val="0"/>
              </a:spcBef>
              <a:defRPr sz="800" b="0" i="0">
                <a:solidFill>
                  <a:srgbClr val="313231"/>
                </a:solidFill>
                <a:latin typeface="Omnes Light"/>
              </a:defRPr>
            </a:lvl2pPr>
            <a:lvl3pPr marL="0">
              <a:spcBef>
                <a:spcPts val="0"/>
              </a:spcBef>
              <a:defRPr sz="800" b="0" i="0">
                <a:solidFill>
                  <a:srgbClr val="313231"/>
                </a:solidFill>
                <a:latin typeface="Omnes Light"/>
              </a:defRPr>
            </a:lvl3pPr>
            <a:lvl4pPr marL="0">
              <a:spcBef>
                <a:spcPts val="0"/>
              </a:spcBef>
              <a:defRPr sz="800" b="0" i="0">
                <a:solidFill>
                  <a:srgbClr val="313231"/>
                </a:solidFill>
                <a:latin typeface="Omnes Light"/>
              </a:defRPr>
            </a:lvl4pPr>
            <a:lvl5pPr marL="0">
              <a:spcBef>
                <a:spcPts val="0"/>
              </a:spcBef>
              <a:defRPr sz="800" b="0" i="0">
                <a:solidFill>
                  <a:srgbClr val="313231"/>
                </a:solidFill>
                <a:latin typeface="Omnes Light"/>
              </a:defRPr>
            </a:lvl5pPr>
          </a:lstStyle>
          <a:p>
            <a:pPr lvl="0"/>
            <a:r>
              <a:rPr lang="en-US" dirty="0"/>
              <a:t>CA0000</a:t>
            </a:r>
          </a:p>
        </p:txBody>
      </p:sp>
      <p:sp>
        <p:nvSpPr>
          <p:cNvPr id="10" name="Text Placeholder 44"/>
          <p:cNvSpPr>
            <a:spLocks noGrp="1"/>
          </p:cNvSpPr>
          <p:nvPr>
            <p:ph type="body" sz="quarter" idx="30"/>
          </p:nvPr>
        </p:nvSpPr>
        <p:spPr>
          <a:xfrm>
            <a:off x="2399344" y="3144684"/>
            <a:ext cx="1657350" cy="252211"/>
          </a:xfrm>
          <a:prstGeom prst="rect">
            <a:avLst/>
          </a:prstGeom>
        </p:spPr>
        <p:txBody>
          <a:bodyPr lIns="0" tIns="0" rIns="0" bIns="0" anchor="ctr" anchorCtr="0">
            <a:noAutofit/>
          </a:bodyPr>
          <a:lstStyle>
            <a:lvl1pPr marL="0" indent="0">
              <a:buFontTx/>
              <a:buNone/>
              <a:defRPr sz="1000" b="1" baseline="0">
                <a:solidFill>
                  <a:schemeClr val="tx1"/>
                </a:solidFill>
                <a:latin typeface="Gill Sans MT" panose="020B0502020104020203" pitchFamily="34" charset="0"/>
              </a:defRPr>
            </a:lvl1pPr>
            <a:lvl2pPr marL="0">
              <a:spcBef>
                <a:spcPts val="0"/>
              </a:spcBef>
              <a:defRPr sz="800" b="0" i="0">
                <a:solidFill>
                  <a:srgbClr val="313231"/>
                </a:solidFill>
                <a:latin typeface="Omnes Light"/>
              </a:defRPr>
            </a:lvl2pPr>
            <a:lvl3pPr marL="0">
              <a:spcBef>
                <a:spcPts val="0"/>
              </a:spcBef>
              <a:defRPr sz="800" b="0" i="0">
                <a:solidFill>
                  <a:srgbClr val="313231"/>
                </a:solidFill>
                <a:latin typeface="Omnes Light"/>
              </a:defRPr>
            </a:lvl3pPr>
            <a:lvl4pPr marL="0">
              <a:spcBef>
                <a:spcPts val="0"/>
              </a:spcBef>
              <a:defRPr sz="800" b="0" i="0">
                <a:solidFill>
                  <a:srgbClr val="313231"/>
                </a:solidFill>
                <a:latin typeface="Omnes Light"/>
              </a:defRPr>
            </a:lvl4pPr>
            <a:lvl5pPr marL="0">
              <a:spcBef>
                <a:spcPts val="0"/>
              </a:spcBef>
              <a:defRPr sz="800" b="0" i="0">
                <a:solidFill>
                  <a:srgbClr val="313231"/>
                </a:solidFill>
                <a:latin typeface="Omnes Light"/>
              </a:defRPr>
            </a:lvl5pPr>
          </a:lstStyle>
          <a:p>
            <a:pPr lvl="0"/>
            <a:r>
              <a:rPr lang="en-US" dirty="0"/>
              <a:t>Click to edit Master text styles</a:t>
            </a:r>
          </a:p>
        </p:txBody>
      </p:sp>
      <p:sp>
        <p:nvSpPr>
          <p:cNvPr id="11" name="Text Placeholder 44"/>
          <p:cNvSpPr>
            <a:spLocks noGrp="1"/>
          </p:cNvSpPr>
          <p:nvPr>
            <p:ph type="body" sz="quarter" idx="35" hasCustomPrompt="1"/>
          </p:nvPr>
        </p:nvSpPr>
        <p:spPr>
          <a:xfrm>
            <a:off x="2399344" y="2967089"/>
            <a:ext cx="582611" cy="111866"/>
          </a:xfrm>
          <a:prstGeom prst="rect">
            <a:avLst/>
          </a:prstGeom>
        </p:spPr>
        <p:txBody>
          <a:bodyPr wrap="none" lIns="0" tIns="0" rIns="0" bIns="0" anchor="ctr" anchorCtr="0">
            <a:noAutofit/>
          </a:bodyPr>
          <a:lstStyle>
            <a:lvl1pPr marL="0" indent="0">
              <a:buFontTx/>
              <a:buNone/>
              <a:defRPr sz="1000" b="1" baseline="0">
                <a:solidFill>
                  <a:srgbClr val="313231"/>
                </a:solidFill>
                <a:latin typeface="Gill Sans MT" panose="020B0502020104020203" pitchFamily="34" charset="0"/>
              </a:defRPr>
            </a:lvl1pPr>
            <a:lvl2pPr marL="0">
              <a:spcBef>
                <a:spcPts val="0"/>
              </a:spcBef>
              <a:defRPr sz="800" b="0" i="0">
                <a:solidFill>
                  <a:srgbClr val="313231"/>
                </a:solidFill>
                <a:latin typeface="Omnes Light"/>
              </a:defRPr>
            </a:lvl2pPr>
            <a:lvl3pPr marL="0">
              <a:spcBef>
                <a:spcPts val="0"/>
              </a:spcBef>
              <a:defRPr sz="800" b="0" i="0">
                <a:solidFill>
                  <a:srgbClr val="313231"/>
                </a:solidFill>
                <a:latin typeface="Omnes Light"/>
              </a:defRPr>
            </a:lvl3pPr>
            <a:lvl4pPr marL="0">
              <a:spcBef>
                <a:spcPts val="0"/>
              </a:spcBef>
              <a:defRPr sz="800" b="0" i="0">
                <a:solidFill>
                  <a:srgbClr val="313231"/>
                </a:solidFill>
                <a:latin typeface="Omnes Light"/>
              </a:defRPr>
            </a:lvl4pPr>
            <a:lvl5pPr marL="0">
              <a:spcBef>
                <a:spcPts val="0"/>
              </a:spcBef>
              <a:defRPr sz="800" b="0" i="0">
                <a:solidFill>
                  <a:srgbClr val="313231"/>
                </a:solidFill>
                <a:latin typeface="Omnes Light"/>
              </a:defRPr>
            </a:lvl5pPr>
          </a:lstStyle>
          <a:p>
            <a:pPr lvl="0"/>
            <a:r>
              <a:rPr lang="en-US" dirty="0"/>
              <a:t>CA0000</a:t>
            </a:r>
          </a:p>
        </p:txBody>
      </p:sp>
      <p:sp>
        <p:nvSpPr>
          <p:cNvPr id="12" name="Text Placeholder 44"/>
          <p:cNvSpPr>
            <a:spLocks noGrp="1"/>
          </p:cNvSpPr>
          <p:nvPr>
            <p:ph type="body" sz="quarter" idx="36"/>
          </p:nvPr>
        </p:nvSpPr>
        <p:spPr>
          <a:xfrm>
            <a:off x="4209672" y="3144684"/>
            <a:ext cx="1657350" cy="252211"/>
          </a:xfrm>
          <a:prstGeom prst="rect">
            <a:avLst/>
          </a:prstGeom>
        </p:spPr>
        <p:txBody>
          <a:bodyPr lIns="0" tIns="0" rIns="0" bIns="0" anchor="ctr" anchorCtr="0">
            <a:noAutofit/>
          </a:bodyPr>
          <a:lstStyle>
            <a:lvl1pPr marL="0" indent="0">
              <a:buFontTx/>
              <a:buNone/>
              <a:defRPr sz="1000" b="1" baseline="0">
                <a:solidFill>
                  <a:schemeClr val="tx1"/>
                </a:solidFill>
                <a:latin typeface="Gill Sans MT" panose="020B0502020104020203" pitchFamily="34" charset="0"/>
              </a:defRPr>
            </a:lvl1pPr>
            <a:lvl2pPr marL="0">
              <a:spcBef>
                <a:spcPts val="0"/>
              </a:spcBef>
              <a:defRPr sz="800" b="0" i="0">
                <a:solidFill>
                  <a:srgbClr val="313231"/>
                </a:solidFill>
                <a:latin typeface="Omnes Light"/>
              </a:defRPr>
            </a:lvl2pPr>
            <a:lvl3pPr marL="0">
              <a:spcBef>
                <a:spcPts val="0"/>
              </a:spcBef>
              <a:defRPr sz="800" b="0" i="0">
                <a:solidFill>
                  <a:srgbClr val="313231"/>
                </a:solidFill>
                <a:latin typeface="Omnes Light"/>
              </a:defRPr>
            </a:lvl3pPr>
            <a:lvl4pPr marL="0">
              <a:spcBef>
                <a:spcPts val="0"/>
              </a:spcBef>
              <a:defRPr sz="800" b="0" i="0">
                <a:solidFill>
                  <a:srgbClr val="313231"/>
                </a:solidFill>
                <a:latin typeface="Omnes Light"/>
              </a:defRPr>
            </a:lvl4pPr>
            <a:lvl5pPr marL="0">
              <a:spcBef>
                <a:spcPts val="0"/>
              </a:spcBef>
              <a:defRPr sz="800" b="0" i="0">
                <a:solidFill>
                  <a:srgbClr val="313231"/>
                </a:solidFill>
                <a:latin typeface="Omnes Light"/>
              </a:defRPr>
            </a:lvl5pPr>
          </a:lstStyle>
          <a:p>
            <a:pPr lvl="0"/>
            <a:r>
              <a:rPr lang="en-US" dirty="0"/>
              <a:t>Click to edit Master text styles</a:t>
            </a:r>
          </a:p>
        </p:txBody>
      </p:sp>
      <p:sp>
        <p:nvSpPr>
          <p:cNvPr id="13" name="Text Placeholder 44"/>
          <p:cNvSpPr>
            <a:spLocks noGrp="1"/>
          </p:cNvSpPr>
          <p:nvPr>
            <p:ph type="body" sz="quarter" idx="41" hasCustomPrompt="1"/>
          </p:nvPr>
        </p:nvSpPr>
        <p:spPr>
          <a:xfrm>
            <a:off x="4209672" y="2967089"/>
            <a:ext cx="582611" cy="111866"/>
          </a:xfrm>
          <a:prstGeom prst="rect">
            <a:avLst/>
          </a:prstGeom>
        </p:spPr>
        <p:txBody>
          <a:bodyPr wrap="none" lIns="0" tIns="0" rIns="0" bIns="0" anchor="ctr" anchorCtr="0">
            <a:noAutofit/>
          </a:bodyPr>
          <a:lstStyle>
            <a:lvl1pPr marL="0" indent="0">
              <a:buFontTx/>
              <a:buNone/>
              <a:defRPr sz="1000" b="1" baseline="0">
                <a:solidFill>
                  <a:srgbClr val="313231"/>
                </a:solidFill>
                <a:latin typeface="Gill Sans MT" panose="020B0502020104020203" pitchFamily="34" charset="0"/>
              </a:defRPr>
            </a:lvl1pPr>
            <a:lvl2pPr marL="0">
              <a:spcBef>
                <a:spcPts val="0"/>
              </a:spcBef>
              <a:defRPr sz="800" b="0" i="0">
                <a:solidFill>
                  <a:srgbClr val="313231"/>
                </a:solidFill>
                <a:latin typeface="Omnes Light"/>
              </a:defRPr>
            </a:lvl2pPr>
            <a:lvl3pPr marL="0">
              <a:spcBef>
                <a:spcPts val="0"/>
              </a:spcBef>
              <a:defRPr sz="800" b="0" i="0">
                <a:solidFill>
                  <a:srgbClr val="313231"/>
                </a:solidFill>
                <a:latin typeface="Omnes Light"/>
              </a:defRPr>
            </a:lvl3pPr>
            <a:lvl4pPr marL="0">
              <a:spcBef>
                <a:spcPts val="0"/>
              </a:spcBef>
              <a:defRPr sz="800" b="0" i="0">
                <a:solidFill>
                  <a:srgbClr val="313231"/>
                </a:solidFill>
                <a:latin typeface="Omnes Light"/>
              </a:defRPr>
            </a:lvl4pPr>
            <a:lvl5pPr marL="0">
              <a:spcBef>
                <a:spcPts val="0"/>
              </a:spcBef>
              <a:defRPr sz="800" b="0" i="0">
                <a:solidFill>
                  <a:srgbClr val="313231"/>
                </a:solidFill>
                <a:latin typeface="Omnes Light"/>
              </a:defRPr>
            </a:lvl5pPr>
          </a:lstStyle>
          <a:p>
            <a:pPr lvl="0"/>
            <a:r>
              <a:rPr lang="en-US" dirty="0"/>
              <a:t>CA0000</a:t>
            </a:r>
          </a:p>
        </p:txBody>
      </p:sp>
      <p:sp>
        <p:nvSpPr>
          <p:cNvPr id="14" name="Text Placeholder 44"/>
          <p:cNvSpPr>
            <a:spLocks noGrp="1"/>
          </p:cNvSpPr>
          <p:nvPr>
            <p:ph type="body" sz="quarter" idx="42"/>
          </p:nvPr>
        </p:nvSpPr>
        <p:spPr>
          <a:xfrm>
            <a:off x="6023932" y="3144684"/>
            <a:ext cx="1657350" cy="252211"/>
          </a:xfrm>
          <a:prstGeom prst="rect">
            <a:avLst/>
          </a:prstGeom>
        </p:spPr>
        <p:txBody>
          <a:bodyPr lIns="0" tIns="0" rIns="0" bIns="0" anchor="ctr" anchorCtr="0">
            <a:noAutofit/>
          </a:bodyPr>
          <a:lstStyle>
            <a:lvl1pPr marL="0" indent="0">
              <a:buFontTx/>
              <a:buNone/>
              <a:defRPr sz="1000" b="1" baseline="0">
                <a:solidFill>
                  <a:schemeClr val="tx1"/>
                </a:solidFill>
                <a:latin typeface="Gill Sans MT" panose="020B0502020104020203" pitchFamily="34" charset="0"/>
              </a:defRPr>
            </a:lvl1pPr>
            <a:lvl2pPr marL="0">
              <a:spcBef>
                <a:spcPts val="0"/>
              </a:spcBef>
              <a:defRPr sz="800" b="0" i="0">
                <a:solidFill>
                  <a:srgbClr val="313231"/>
                </a:solidFill>
                <a:latin typeface="Omnes Light"/>
              </a:defRPr>
            </a:lvl2pPr>
            <a:lvl3pPr marL="0">
              <a:spcBef>
                <a:spcPts val="0"/>
              </a:spcBef>
              <a:defRPr sz="800" b="0" i="0">
                <a:solidFill>
                  <a:srgbClr val="313231"/>
                </a:solidFill>
                <a:latin typeface="Omnes Light"/>
              </a:defRPr>
            </a:lvl3pPr>
            <a:lvl4pPr marL="0">
              <a:spcBef>
                <a:spcPts val="0"/>
              </a:spcBef>
              <a:defRPr sz="800" b="0" i="0">
                <a:solidFill>
                  <a:srgbClr val="313231"/>
                </a:solidFill>
                <a:latin typeface="Omnes Light"/>
              </a:defRPr>
            </a:lvl4pPr>
            <a:lvl5pPr marL="0">
              <a:spcBef>
                <a:spcPts val="0"/>
              </a:spcBef>
              <a:defRPr sz="800" b="0" i="0">
                <a:solidFill>
                  <a:srgbClr val="313231"/>
                </a:solidFill>
                <a:latin typeface="Omnes Light"/>
              </a:defRPr>
            </a:lvl5pPr>
          </a:lstStyle>
          <a:p>
            <a:pPr lvl="0"/>
            <a:r>
              <a:rPr lang="en-US" dirty="0"/>
              <a:t>Click to edit Master text styles</a:t>
            </a:r>
          </a:p>
        </p:txBody>
      </p:sp>
      <p:sp>
        <p:nvSpPr>
          <p:cNvPr id="15" name="Text Placeholder 44"/>
          <p:cNvSpPr>
            <a:spLocks noGrp="1"/>
          </p:cNvSpPr>
          <p:nvPr>
            <p:ph type="body" sz="quarter" idx="47" hasCustomPrompt="1"/>
          </p:nvPr>
        </p:nvSpPr>
        <p:spPr>
          <a:xfrm>
            <a:off x="6023932" y="2967089"/>
            <a:ext cx="582611" cy="111866"/>
          </a:xfrm>
          <a:prstGeom prst="rect">
            <a:avLst/>
          </a:prstGeom>
        </p:spPr>
        <p:txBody>
          <a:bodyPr wrap="none" lIns="0" tIns="0" rIns="0" bIns="0" anchor="ctr" anchorCtr="0">
            <a:noAutofit/>
          </a:bodyPr>
          <a:lstStyle>
            <a:lvl1pPr marL="0" indent="0">
              <a:buFontTx/>
              <a:buNone/>
              <a:defRPr sz="1000" b="1" baseline="0">
                <a:solidFill>
                  <a:srgbClr val="313231"/>
                </a:solidFill>
                <a:latin typeface="Gill Sans MT" panose="020B0502020104020203" pitchFamily="34" charset="0"/>
              </a:defRPr>
            </a:lvl1pPr>
            <a:lvl2pPr marL="0">
              <a:spcBef>
                <a:spcPts val="0"/>
              </a:spcBef>
              <a:defRPr sz="800" b="0" i="0">
                <a:solidFill>
                  <a:srgbClr val="313231"/>
                </a:solidFill>
                <a:latin typeface="Omnes Light"/>
              </a:defRPr>
            </a:lvl2pPr>
            <a:lvl3pPr marL="0">
              <a:spcBef>
                <a:spcPts val="0"/>
              </a:spcBef>
              <a:defRPr sz="800" b="0" i="0">
                <a:solidFill>
                  <a:srgbClr val="313231"/>
                </a:solidFill>
                <a:latin typeface="Omnes Light"/>
              </a:defRPr>
            </a:lvl3pPr>
            <a:lvl4pPr marL="0">
              <a:spcBef>
                <a:spcPts val="0"/>
              </a:spcBef>
              <a:defRPr sz="800" b="0" i="0">
                <a:solidFill>
                  <a:srgbClr val="313231"/>
                </a:solidFill>
                <a:latin typeface="Omnes Light"/>
              </a:defRPr>
            </a:lvl4pPr>
            <a:lvl5pPr marL="0">
              <a:spcBef>
                <a:spcPts val="0"/>
              </a:spcBef>
              <a:defRPr sz="800" b="0" i="0">
                <a:solidFill>
                  <a:srgbClr val="313231"/>
                </a:solidFill>
                <a:latin typeface="Omnes Light"/>
              </a:defRPr>
            </a:lvl5pPr>
          </a:lstStyle>
          <a:p>
            <a:pPr lvl="0"/>
            <a:r>
              <a:rPr lang="en-US" dirty="0"/>
              <a:t>CA0000</a:t>
            </a:r>
          </a:p>
        </p:txBody>
      </p:sp>
      <p:sp>
        <p:nvSpPr>
          <p:cNvPr id="16" name="Content Placeholder 2"/>
          <p:cNvSpPr>
            <a:spLocks noGrp="1"/>
          </p:cNvSpPr>
          <p:nvPr>
            <p:ph sz="quarter" idx="170" hasCustomPrompt="1"/>
          </p:nvPr>
        </p:nvSpPr>
        <p:spPr>
          <a:xfrm>
            <a:off x="6811920" y="2937310"/>
            <a:ext cx="109728" cy="137160"/>
          </a:xfrm>
          <a:prstGeom prst="rect">
            <a:avLst/>
          </a:prstGeom>
        </p:spPr>
        <p:txBody>
          <a:bodyPr/>
          <a:lstStyle>
            <a:lvl1pPr marL="0" indent="0">
              <a:buFontTx/>
              <a:buNone/>
              <a:defRPr b="1">
                <a:latin typeface="Gill Sans MT" panose="020B0502020104020203" pitchFamily="34" charset="0"/>
              </a:defRPr>
            </a:lvl1pPr>
          </a:lstStyle>
          <a:p>
            <a:r>
              <a:rPr lang="en-US" dirty="0"/>
              <a:t> </a:t>
            </a:r>
          </a:p>
        </p:txBody>
      </p:sp>
      <p:sp>
        <p:nvSpPr>
          <p:cNvPr id="17" name="Content Placeholder 3"/>
          <p:cNvSpPr>
            <a:spLocks noGrp="1"/>
          </p:cNvSpPr>
          <p:nvPr>
            <p:ph sz="quarter" idx="171" hasCustomPrompt="1"/>
          </p:nvPr>
        </p:nvSpPr>
        <p:spPr>
          <a:xfrm>
            <a:off x="6939934" y="2937310"/>
            <a:ext cx="109728" cy="137160"/>
          </a:xfrm>
          <a:prstGeom prst="rect">
            <a:avLst/>
          </a:prstGeom>
        </p:spPr>
        <p:txBody>
          <a:bodyPr/>
          <a:lstStyle>
            <a:lvl1pPr marL="0" indent="0">
              <a:buFontTx/>
              <a:buNone/>
              <a:defRPr b="1">
                <a:latin typeface="Gill Sans MT" panose="020B0502020104020203" pitchFamily="34" charset="0"/>
              </a:defRPr>
            </a:lvl1pPr>
          </a:lstStyle>
          <a:p>
            <a:r>
              <a:rPr lang="en-US" dirty="0"/>
              <a:t> </a:t>
            </a:r>
          </a:p>
        </p:txBody>
      </p:sp>
      <p:sp>
        <p:nvSpPr>
          <p:cNvPr id="18" name="Content Placeholder 4"/>
          <p:cNvSpPr>
            <a:spLocks noGrp="1"/>
          </p:cNvSpPr>
          <p:nvPr>
            <p:ph sz="quarter" idx="172" hasCustomPrompt="1"/>
          </p:nvPr>
        </p:nvSpPr>
        <p:spPr>
          <a:xfrm>
            <a:off x="7067948" y="2937310"/>
            <a:ext cx="109728" cy="137160"/>
          </a:xfrm>
          <a:prstGeom prst="rect">
            <a:avLst/>
          </a:prstGeom>
        </p:spPr>
        <p:txBody>
          <a:bodyPr/>
          <a:lstStyle>
            <a:lvl1pPr marL="0" indent="0">
              <a:buFontTx/>
              <a:buNone/>
              <a:defRPr b="1">
                <a:latin typeface="Gill Sans MT" panose="020B0502020104020203" pitchFamily="34" charset="0"/>
              </a:defRPr>
            </a:lvl1pPr>
          </a:lstStyle>
          <a:p>
            <a:r>
              <a:rPr lang="en-US" dirty="0"/>
              <a:t> </a:t>
            </a:r>
          </a:p>
        </p:txBody>
      </p:sp>
      <p:sp>
        <p:nvSpPr>
          <p:cNvPr id="19" name="Content Placeholder 5"/>
          <p:cNvSpPr>
            <a:spLocks noGrp="1"/>
          </p:cNvSpPr>
          <p:nvPr>
            <p:ph sz="quarter" idx="173" hasCustomPrompt="1"/>
          </p:nvPr>
        </p:nvSpPr>
        <p:spPr>
          <a:xfrm>
            <a:off x="7195962" y="2937310"/>
            <a:ext cx="109728" cy="137160"/>
          </a:xfrm>
          <a:prstGeom prst="rect">
            <a:avLst/>
          </a:prstGeom>
        </p:spPr>
        <p:txBody>
          <a:bodyPr/>
          <a:lstStyle>
            <a:lvl1pPr marL="0" indent="0">
              <a:buFontTx/>
              <a:buNone/>
              <a:defRPr b="1">
                <a:latin typeface="Gill Sans MT" panose="020B0502020104020203" pitchFamily="34" charset="0"/>
              </a:defRPr>
            </a:lvl1pPr>
          </a:lstStyle>
          <a:p>
            <a:r>
              <a:rPr lang="en-US" dirty="0"/>
              <a:t> </a:t>
            </a:r>
          </a:p>
        </p:txBody>
      </p:sp>
      <p:sp>
        <p:nvSpPr>
          <p:cNvPr id="20" name="Content Placeholder 6"/>
          <p:cNvSpPr>
            <a:spLocks noGrp="1"/>
          </p:cNvSpPr>
          <p:nvPr>
            <p:ph sz="quarter" idx="174" hasCustomPrompt="1"/>
          </p:nvPr>
        </p:nvSpPr>
        <p:spPr>
          <a:xfrm>
            <a:off x="7323976" y="2937310"/>
            <a:ext cx="109728" cy="137160"/>
          </a:xfrm>
          <a:prstGeom prst="rect">
            <a:avLst/>
          </a:prstGeom>
        </p:spPr>
        <p:txBody>
          <a:bodyPr/>
          <a:lstStyle>
            <a:lvl1pPr marL="0" indent="0">
              <a:buFontTx/>
              <a:buNone/>
              <a:defRPr b="1">
                <a:latin typeface="Gill Sans MT" panose="020B0502020104020203" pitchFamily="34" charset="0"/>
              </a:defRPr>
            </a:lvl1pPr>
          </a:lstStyle>
          <a:p>
            <a:r>
              <a:rPr lang="en-US" dirty="0"/>
              <a:t> </a:t>
            </a:r>
          </a:p>
        </p:txBody>
      </p:sp>
      <p:sp>
        <p:nvSpPr>
          <p:cNvPr id="21" name="Content Placeholder 7"/>
          <p:cNvSpPr>
            <a:spLocks noGrp="1"/>
          </p:cNvSpPr>
          <p:nvPr>
            <p:ph sz="quarter" idx="175" hasCustomPrompt="1"/>
          </p:nvPr>
        </p:nvSpPr>
        <p:spPr>
          <a:xfrm>
            <a:off x="7451990" y="2937310"/>
            <a:ext cx="109728" cy="137160"/>
          </a:xfrm>
          <a:prstGeom prst="rect">
            <a:avLst/>
          </a:prstGeom>
        </p:spPr>
        <p:txBody>
          <a:bodyPr/>
          <a:lstStyle>
            <a:lvl1pPr marL="0" indent="0">
              <a:buFontTx/>
              <a:buNone/>
              <a:defRPr b="1">
                <a:latin typeface="Gill Sans MT" panose="020B0502020104020203" pitchFamily="34" charset="0"/>
              </a:defRPr>
            </a:lvl1pPr>
          </a:lstStyle>
          <a:p>
            <a:r>
              <a:rPr lang="en-US" dirty="0"/>
              <a:t> </a:t>
            </a:r>
          </a:p>
        </p:txBody>
      </p:sp>
      <p:sp>
        <p:nvSpPr>
          <p:cNvPr id="22" name="Content Placeholder 8"/>
          <p:cNvSpPr>
            <a:spLocks noGrp="1"/>
          </p:cNvSpPr>
          <p:nvPr>
            <p:ph sz="quarter" idx="176" hasCustomPrompt="1"/>
          </p:nvPr>
        </p:nvSpPr>
        <p:spPr>
          <a:xfrm>
            <a:off x="7580006" y="2937310"/>
            <a:ext cx="109728" cy="137160"/>
          </a:xfrm>
          <a:prstGeom prst="rect">
            <a:avLst/>
          </a:prstGeom>
        </p:spPr>
        <p:txBody>
          <a:bodyPr/>
          <a:lstStyle>
            <a:lvl1pPr marL="0" indent="0">
              <a:buFontTx/>
              <a:buNone/>
              <a:defRPr b="1">
                <a:latin typeface="Gill Sans MT" panose="020B0502020104020203" pitchFamily="34" charset="0"/>
              </a:defRPr>
            </a:lvl1pPr>
          </a:lstStyle>
          <a:p>
            <a:r>
              <a:rPr lang="en-US" dirty="0"/>
              <a:t> </a:t>
            </a:r>
          </a:p>
        </p:txBody>
      </p:sp>
      <p:sp>
        <p:nvSpPr>
          <p:cNvPr id="23" name="Content Placeholder 96"/>
          <p:cNvSpPr>
            <a:spLocks noGrp="1"/>
          </p:cNvSpPr>
          <p:nvPr>
            <p:ph sz="quarter" idx="177" hasCustomPrompt="1"/>
          </p:nvPr>
        </p:nvSpPr>
        <p:spPr>
          <a:xfrm>
            <a:off x="6683906" y="2937310"/>
            <a:ext cx="109728" cy="137160"/>
          </a:xfrm>
          <a:prstGeom prst="rect">
            <a:avLst/>
          </a:prstGeom>
        </p:spPr>
        <p:txBody>
          <a:bodyPr/>
          <a:lstStyle>
            <a:lvl1pPr marL="0" indent="0">
              <a:buFontTx/>
              <a:buNone/>
              <a:defRPr b="1">
                <a:latin typeface="Gill Sans MT" panose="020B0502020104020203" pitchFamily="34" charset="0"/>
              </a:defRPr>
            </a:lvl1pPr>
          </a:lstStyle>
          <a:p>
            <a:r>
              <a:rPr lang="en-US" dirty="0"/>
              <a:t> </a:t>
            </a:r>
          </a:p>
        </p:txBody>
      </p:sp>
      <p:sp>
        <p:nvSpPr>
          <p:cNvPr id="24" name="Content Placeholder 2"/>
          <p:cNvSpPr>
            <a:spLocks noGrp="1"/>
          </p:cNvSpPr>
          <p:nvPr>
            <p:ph sz="quarter" idx="178" hasCustomPrompt="1"/>
          </p:nvPr>
        </p:nvSpPr>
        <p:spPr>
          <a:xfrm>
            <a:off x="4997659" y="2937310"/>
            <a:ext cx="109728" cy="137160"/>
          </a:xfrm>
          <a:prstGeom prst="rect">
            <a:avLst/>
          </a:prstGeom>
        </p:spPr>
        <p:txBody>
          <a:bodyPr/>
          <a:lstStyle>
            <a:lvl1pPr marL="0" indent="0">
              <a:buFontTx/>
              <a:buNone/>
              <a:defRPr b="1">
                <a:latin typeface="Gill Sans MT" panose="020B0502020104020203" pitchFamily="34" charset="0"/>
              </a:defRPr>
            </a:lvl1pPr>
          </a:lstStyle>
          <a:p>
            <a:r>
              <a:rPr lang="en-US" dirty="0"/>
              <a:t> </a:t>
            </a:r>
          </a:p>
        </p:txBody>
      </p:sp>
      <p:sp>
        <p:nvSpPr>
          <p:cNvPr id="25" name="Content Placeholder 3"/>
          <p:cNvSpPr>
            <a:spLocks noGrp="1"/>
          </p:cNvSpPr>
          <p:nvPr>
            <p:ph sz="quarter" idx="179" hasCustomPrompt="1"/>
          </p:nvPr>
        </p:nvSpPr>
        <p:spPr>
          <a:xfrm>
            <a:off x="5125673" y="2937310"/>
            <a:ext cx="109728" cy="137160"/>
          </a:xfrm>
          <a:prstGeom prst="rect">
            <a:avLst/>
          </a:prstGeom>
        </p:spPr>
        <p:txBody>
          <a:bodyPr/>
          <a:lstStyle>
            <a:lvl1pPr marL="0" indent="0">
              <a:buFontTx/>
              <a:buNone/>
              <a:defRPr b="1">
                <a:latin typeface="Gill Sans MT" panose="020B0502020104020203" pitchFamily="34" charset="0"/>
              </a:defRPr>
            </a:lvl1pPr>
          </a:lstStyle>
          <a:p>
            <a:r>
              <a:rPr lang="en-US" dirty="0"/>
              <a:t> </a:t>
            </a:r>
          </a:p>
        </p:txBody>
      </p:sp>
      <p:sp>
        <p:nvSpPr>
          <p:cNvPr id="26" name="Content Placeholder 4"/>
          <p:cNvSpPr>
            <a:spLocks noGrp="1"/>
          </p:cNvSpPr>
          <p:nvPr>
            <p:ph sz="quarter" idx="180" hasCustomPrompt="1"/>
          </p:nvPr>
        </p:nvSpPr>
        <p:spPr>
          <a:xfrm>
            <a:off x="5253687" y="2937310"/>
            <a:ext cx="109728" cy="137160"/>
          </a:xfrm>
          <a:prstGeom prst="rect">
            <a:avLst/>
          </a:prstGeom>
        </p:spPr>
        <p:txBody>
          <a:bodyPr/>
          <a:lstStyle>
            <a:lvl1pPr marL="0" indent="0">
              <a:buFontTx/>
              <a:buNone/>
              <a:defRPr b="1">
                <a:latin typeface="Gill Sans MT" panose="020B0502020104020203" pitchFamily="34" charset="0"/>
              </a:defRPr>
            </a:lvl1pPr>
          </a:lstStyle>
          <a:p>
            <a:r>
              <a:rPr lang="en-US" dirty="0"/>
              <a:t> </a:t>
            </a:r>
          </a:p>
        </p:txBody>
      </p:sp>
      <p:sp>
        <p:nvSpPr>
          <p:cNvPr id="27" name="Content Placeholder 5"/>
          <p:cNvSpPr>
            <a:spLocks noGrp="1"/>
          </p:cNvSpPr>
          <p:nvPr>
            <p:ph sz="quarter" idx="181" hasCustomPrompt="1"/>
          </p:nvPr>
        </p:nvSpPr>
        <p:spPr>
          <a:xfrm>
            <a:off x="5381701" y="2937310"/>
            <a:ext cx="109728" cy="137160"/>
          </a:xfrm>
          <a:prstGeom prst="rect">
            <a:avLst/>
          </a:prstGeom>
        </p:spPr>
        <p:txBody>
          <a:bodyPr/>
          <a:lstStyle>
            <a:lvl1pPr marL="0" indent="0">
              <a:buFontTx/>
              <a:buNone/>
              <a:defRPr b="1">
                <a:latin typeface="Gill Sans MT" panose="020B0502020104020203" pitchFamily="34" charset="0"/>
              </a:defRPr>
            </a:lvl1pPr>
          </a:lstStyle>
          <a:p>
            <a:r>
              <a:rPr lang="en-US" dirty="0"/>
              <a:t> </a:t>
            </a:r>
          </a:p>
        </p:txBody>
      </p:sp>
      <p:sp>
        <p:nvSpPr>
          <p:cNvPr id="28" name="Content Placeholder 6"/>
          <p:cNvSpPr>
            <a:spLocks noGrp="1"/>
          </p:cNvSpPr>
          <p:nvPr>
            <p:ph sz="quarter" idx="182" hasCustomPrompt="1"/>
          </p:nvPr>
        </p:nvSpPr>
        <p:spPr>
          <a:xfrm>
            <a:off x="5509715" y="2937310"/>
            <a:ext cx="109728" cy="137160"/>
          </a:xfrm>
          <a:prstGeom prst="rect">
            <a:avLst/>
          </a:prstGeom>
        </p:spPr>
        <p:txBody>
          <a:bodyPr/>
          <a:lstStyle>
            <a:lvl1pPr marL="0" indent="0">
              <a:buFontTx/>
              <a:buNone/>
              <a:defRPr b="1">
                <a:latin typeface="Gill Sans MT" panose="020B0502020104020203" pitchFamily="34" charset="0"/>
              </a:defRPr>
            </a:lvl1pPr>
          </a:lstStyle>
          <a:p>
            <a:r>
              <a:rPr lang="en-US" dirty="0"/>
              <a:t> </a:t>
            </a:r>
          </a:p>
        </p:txBody>
      </p:sp>
      <p:sp>
        <p:nvSpPr>
          <p:cNvPr id="29" name="Content Placeholder 7"/>
          <p:cNvSpPr>
            <a:spLocks noGrp="1"/>
          </p:cNvSpPr>
          <p:nvPr>
            <p:ph sz="quarter" idx="183" hasCustomPrompt="1"/>
          </p:nvPr>
        </p:nvSpPr>
        <p:spPr>
          <a:xfrm>
            <a:off x="5637729" y="2937310"/>
            <a:ext cx="109728" cy="137160"/>
          </a:xfrm>
          <a:prstGeom prst="rect">
            <a:avLst/>
          </a:prstGeom>
        </p:spPr>
        <p:txBody>
          <a:bodyPr/>
          <a:lstStyle>
            <a:lvl1pPr marL="0" indent="0">
              <a:buFontTx/>
              <a:buNone/>
              <a:defRPr b="1">
                <a:latin typeface="Gill Sans MT" panose="020B0502020104020203" pitchFamily="34" charset="0"/>
              </a:defRPr>
            </a:lvl1pPr>
          </a:lstStyle>
          <a:p>
            <a:r>
              <a:rPr lang="en-US" dirty="0"/>
              <a:t> </a:t>
            </a:r>
          </a:p>
        </p:txBody>
      </p:sp>
      <p:sp>
        <p:nvSpPr>
          <p:cNvPr id="30" name="Content Placeholder 8"/>
          <p:cNvSpPr>
            <a:spLocks noGrp="1"/>
          </p:cNvSpPr>
          <p:nvPr>
            <p:ph sz="quarter" idx="184" hasCustomPrompt="1"/>
          </p:nvPr>
        </p:nvSpPr>
        <p:spPr>
          <a:xfrm>
            <a:off x="5765745" y="2937310"/>
            <a:ext cx="109728" cy="137160"/>
          </a:xfrm>
          <a:prstGeom prst="rect">
            <a:avLst/>
          </a:prstGeom>
        </p:spPr>
        <p:txBody>
          <a:bodyPr/>
          <a:lstStyle>
            <a:lvl1pPr marL="0" indent="0">
              <a:buFontTx/>
              <a:buNone/>
              <a:defRPr b="1">
                <a:latin typeface="Gill Sans MT" panose="020B0502020104020203" pitchFamily="34" charset="0"/>
              </a:defRPr>
            </a:lvl1pPr>
          </a:lstStyle>
          <a:p>
            <a:r>
              <a:rPr lang="en-US" dirty="0"/>
              <a:t> </a:t>
            </a:r>
          </a:p>
        </p:txBody>
      </p:sp>
      <p:sp>
        <p:nvSpPr>
          <p:cNvPr id="31" name="Content Placeholder 96"/>
          <p:cNvSpPr>
            <a:spLocks noGrp="1"/>
          </p:cNvSpPr>
          <p:nvPr>
            <p:ph sz="quarter" idx="185" hasCustomPrompt="1"/>
          </p:nvPr>
        </p:nvSpPr>
        <p:spPr>
          <a:xfrm>
            <a:off x="4869645" y="2937310"/>
            <a:ext cx="109728" cy="137160"/>
          </a:xfrm>
          <a:prstGeom prst="rect">
            <a:avLst/>
          </a:prstGeom>
        </p:spPr>
        <p:txBody>
          <a:bodyPr/>
          <a:lstStyle>
            <a:lvl1pPr marL="0" indent="0">
              <a:buFontTx/>
              <a:buNone/>
              <a:defRPr b="1">
                <a:latin typeface="Gill Sans MT" panose="020B0502020104020203" pitchFamily="34" charset="0"/>
              </a:defRPr>
            </a:lvl1pPr>
          </a:lstStyle>
          <a:p>
            <a:r>
              <a:rPr lang="en-US" dirty="0"/>
              <a:t> </a:t>
            </a:r>
          </a:p>
        </p:txBody>
      </p:sp>
      <p:sp>
        <p:nvSpPr>
          <p:cNvPr id="32" name="Content Placeholder 2"/>
          <p:cNvSpPr>
            <a:spLocks noGrp="1"/>
          </p:cNvSpPr>
          <p:nvPr>
            <p:ph sz="quarter" idx="186" hasCustomPrompt="1"/>
          </p:nvPr>
        </p:nvSpPr>
        <p:spPr>
          <a:xfrm>
            <a:off x="3187332" y="2937310"/>
            <a:ext cx="109728" cy="137160"/>
          </a:xfrm>
          <a:prstGeom prst="rect">
            <a:avLst/>
          </a:prstGeom>
        </p:spPr>
        <p:txBody>
          <a:bodyPr/>
          <a:lstStyle>
            <a:lvl1pPr marL="0" indent="0">
              <a:buFontTx/>
              <a:buNone/>
              <a:defRPr b="1">
                <a:latin typeface="Gill Sans MT" panose="020B0502020104020203" pitchFamily="34" charset="0"/>
              </a:defRPr>
            </a:lvl1pPr>
          </a:lstStyle>
          <a:p>
            <a:r>
              <a:rPr lang="en-US" dirty="0"/>
              <a:t> </a:t>
            </a:r>
          </a:p>
        </p:txBody>
      </p:sp>
      <p:sp>
        <p:nvSpPr>
          <p:cNvPr id="33" name="Content Placeholder 3"/>
          <p:cNvSpPr>
            <a:spLocks noGrp="1"/>
          </p:cNvSpPr>
          <p:nvPr>
            <p:ph sz="quarter" idx="187" hasCustomPrompt="1"/>
          </p:nvPr>
        </p:nvSpPr>
        <p:spPr>
          <a:xfrm>
            <a:off x="3315346" y="2937310"/>
            <a:ext cx="109728" cy="137160"/>
          </a:xfrm>
          <a:prstGeom prst="rect">
            <a:avLst/>
          </a:prstGeom>
        </p:spPr>
        <p:txBody>
          <a:bodyPr/>
          <a:lstStyle>
            <a:lvl1pPr marL="0" indent="0">
              <a:buFontTx/>
              <a:buNone/>
              <a:defRPr b="1">
                <a:latin typeface="Gill Sans MT" panose="020B0502020104020203" pitchFamily="34" charset="0"/>
              </a:defRPr>
            </a:lvl1pPr>
          </a:lstStyle>
          <a:p>
            <a:r>
              <a:rPr lang="en-US" dirty="0"/>
              <a:t> </a:t>
            </a:r>
          </a:p>
        </p:txBody>
      </p:sp>
      <p:sp>
        <p:nvSpPr>
          <p:cNvPr id="34" name="Content Placeholder 4"/>
          <p:cNvSpPr>
            <a:spLocks noGrp="1"/>
          </p:cNvSpPr>
          <p:nvPr>
            <p:ph sz="quarter" idx="188" hasCustomPrompt="1"/>
          </p:nvPr>
        </p:nvSpPr>
        <p:spPr>
          <a:xfrm>
            <a:off x="3443360" y="2937310"/>
            <a:ext cx="109728" cy="137160"/>
          </a:xfrm>
          <a:prstGeom prst="rect">
            <a:avLst/>
          </a:prstGeom>
        </p:spPr>
        <p:txBody>
          <a:bodyPr/>
          <a:lstStyle>
            <a:lvl1pPr marL="0" indent="0">
              <a:buFontTx/>
              <a:buNone/>
              <a:defRPr b="1">
                <a:latin typeface="Gill Sans MT" panose="020B0502020104020203" pitchFamily="34" charset="0"/>
              </a:defRPr>
            </a:lvl1pPr>
          </a:lstStyle>
          <a:p>
            <a:r>
              <a:rPr lang="en-US" dirty="0"/>
              <a:t> </a:t>
            </a:r>
          </a:p>
        </p:txBody>
      </p:sp>
      <p:sp>
        <p:nvSpPr>
          <p:cNvPr id="35" name="Content Placeholder 5"/>
          <p:cNvSpPr>
            <a:spLocks noGrp="1"/>
          </p:cNvSpPr>
          <p:nvPr>
            <p:ph sz="quarter" idx="189" hasCustomPrompt="1"/>
          </p:nvPr>
        </p:nvSpPr>
        <p:spPr>
          <a:xfrm>
            <a:off x="3571374" y="2937310"/>
            <a:ext cx="109728" cy="137160"/>
          </a:xfrm>
          <a:prstGeom prst="rect">
            <a:avLst/>
          </a:prstGeom>
        </p:spPr>
        <p:txBody>
          <a:bodyPr/>
          <a:lstStyle>
            <a:lvl1pPr marL="0" indent="0">
              <a:buFontTx/>
              <a:buNone/>
              <a:defRPr b="1">
                <a:latin typeface="Gill Sans MT" panose="020B0502020104020203" pitchFamily="34" charset="0"/>
              </a:defRPr>
            </a:lvl1pPr>
          </a:lstStyle>
          <a:p>
            <a:r>
              <a:rPr lang="en-US" dirty="0"/>
              <a:t> </a:t>
            </a:r>
          </a:p>
        </p:txBody>
      </p:sp>
      <p:sp>
        <p:nvSpPr>
          <p:cNvPr id="36" name="Content Placeholder 6"/>
          <p:cNvSpPr>
            <a:spLocks noGrp="1"/>
          </p:cNvSpPr>
          <p:nvPr>
            <p:ph sz="quarter" idx="190" hasCustomPrompt="1"/>
          </p:nvPr>
        </p:nvSpPr>
        <p:spPr>
          <a:xfrm>
            <a:off x="3699388" y="2937310"/>
            <a:ext cx="109728" cy="137160"/>
          </a:xfrm>
          <a:prstGeom prst="rect">
            <a:avLst/>
          </a:prstGeom>
        </p:spPr>
        <p:txBody>
          <a:bodyPr/>
          <a:lstStyle>
            <a:lvl1pPr marL="0" indent="0">
              <a:buFontTx/>
              <a:buNone/>
              <a:defRPr b="1">
                <a:latin typeface="Gill Sans MT" panose="020B0502020104020203" pitchFamily="34" charset="0"/>
              </a:defRPr>
            </a:lvl1pPr>
          </a:lstStyle>
          <a:p>
            <a:r>
              <a:rPr lang="en-US" dirty="0"/>
              <a:t> </a:t>
            </a:r>
          </a:p>
        </p:txBody>
      </p:sp>
      <p:sp>
        <p:nvSpPr>
          <p:cNvPr id="37" name="Content Placeholder 7"/>
          <p:cNvSpPr>
            <a:spLocks noGrp="1"/>
          </p:cNvSpPr>
          <p:nvPr>
            <p:ph sz="quarter" idx="191" hasCustomPrompt="1"/>
          </p:nvPr>
        </p:nvSpPr>
        <p:spPr>
          <a:xfrm>
            <a:off x="3827402" y="2937310"/>
            <a:ext cx="109728" cy="137160"/>
          </a:xfrm>
          <a:prstGeom prst="rect">
            <a:avLst/>
          </a:prstGeom>
        </p:spPr>
        <p:txBody>
          <a:bodyPr/>
          <a:lstStyle>
            <a:lvl1pPr marL="0" indent="0">
              <a:buFontTx/>
              <a:buNone/>
              <a:defRPr b="1">
                <a:latin typeface="Gill Sans MT" panose="020B0502020104020203" pitchFamily="34" charset="0"/>
              </a:defRPr>
            </a:lvl1pPr>
          </a:lstStyle>
          <a:p>
            <a:r>
              <a:rPr lang="en-US" dirty="0"/>
              <a:t> </a:t>
            </a:r>
          </a:p>
        </p:txBody>
      </p:sp>
      <p:sp>
        <p:nvSpPr>
          <p:cNvPr id="38" name="Content Placeholder 8"/>
          <p:cNvSpPr>
            <a:spLocks noGrp="1"/>
          </p:cNvSpPr>
          <p:nvPr>
            <p:ph sz="quarter" idx="192" hasCustomPrompt="1"/>
          </p:nvPr>
        </p:nvSpPr>
        <p:spPr>
          <a:xfrm>
            <a:off x="3955418" y="2937310"/>
            <a:ext cx="109728" cy="137160"/>
          </a:xfrm>
          <a:prstGeom prst="rect">
            <a:avLst/>
          </a:prstGeom>
        </p:spPr>
        <p:txBody>
          <a:bodyPr/>
          <a:lstStyle>
            <a:lvl1pPr marL="0" indent="0">
              <a:buFontTx/>
              <a:buNone/>
              <a:defRPr b="1">
                <a:latin typeface="Gill Sans MT" panose="020B0502020104020203" pitchFamily="34" charset="0"/>
              </a:defRPr>
            </a:lvl1pPr>
          </a:lstStyle>
          <a:p>
            <a:r>
              <a:rPr lang="en-US" dirty="0"/>
              <a:t> </a:t>
            </a:r>
          </a:p>
        </p:txBody>
      </p:sp>
      <p:sp>
        <p:nvSpPr>
          <p:cNvPr id="39" name="Content Placeholder 96"/>
          <p:cNvSpPr>
            <a:spLocks noGrp="1"/>
          </p:cNvSpPr>
          <p:nvPr>
            <p:ph sz="quarter" idx="193" hasCustomPrompt="1"/>
          </p:nvPr>
        </p:nvSpPr>
        <p:spPr>
          <a:xfrm>
            <a:off x="3059318" y="2937310"/>
            <a:ext cx="109728" cy="137160"/>
          </a:xfrm>
          <a:prstGeom prst="rect">
            <a:avLst/>
          </a:prstGeom>
        </p:spPr>
        <p:txBody>
          <a:bodyPr/>
          <a:lstStyle>
            <a:lvl1pPr marL="0" indent="0">
              <a:buFontTx/>
              <a:buNone/>
              <a:defRPr b="1">
                <a:latin typeface="Gill Sans MT" panose="020B0502020104020203" pitchFamily="34" charset="0"/>
              </a:defRPr>
            </a:lvl1pPr>
          </a:lstStyle>
          <a:p>
            <a:r>
              <a:rPr lang="en-US" dirty="0"/>
              <a:t> </a:t>
            </a:r>
          </a:p>
        </p:txBody>
      </p:sp>
      <p:sp>
        <p:nvSpPr>
          <p:cNvPr id="40" name="Content Placeholder 2"/>
          <p:cNvSpPr>
            <a:spLocks noGrp="1"/>
          </p:cNvSpPr>
          <p:nvPr>
            <p:ph sz="quarter" idx="194" hasCustomPrompt="1"/>
          </p:nvPr>
        </p:nvSpPr>
        <p:spPr>
          <a:xfrm>
            <a:off x="1353812" y="2937310"/>
            <a:ext cx="109728" cy="137160"/>
          </a:xfrm>
          <a:prstGeom prst="rect">
            <a:avLst/>
          </a:prstGeom>
        </p:spPr>
        <p:txBody>
          <a:bodyPr/>
          <a:lstStyle>
            <a:lvl1pPr marL="0" indent="0">
              <a:buFontTx/>
              <a:buNone/>
              <a:defRPr b="1">
                <a:latin typeface="Gill Sans MT" panose="020B0502020104020203" pitchFamily="34" charset="0"/>
              </a:defRPr>
            </a:lvl1pPr>
          </a:lstStyle>
          <a:p>
            <a:r>
              <a:rPr lang="en-US" dirty="0"/>
              <a:t> </a:t>
            </a:r>
          </a:p>
        </p:txBody>
      </p:sp>
      <p:sp>
        <p:nvSpPr>
          <p:cNvPr id="41" name="Content Placeholder 3"/>
          <p:cNvSpPr>
            <a:spLocks noGrp="1"/>
          </p:cNvSpPr>
          <p:nvPr>
            <p:ph sz="quarter" idx="195" hasCustomPrompt="1"/>
          </p:nvPr>
        </p:nvSpPr>
        <p:spPr>
          <a:xfrm>
            <a:off x="1481826" y="2937310"/>
            <a:ext cx="109728" cy="137160"/>
          </a:xfrm>
          <a:prstGeom prst="rect">
            <a:avLst/>
          </a:prstGeom>
        </p:spPr>
        <p:txBody>
          <a:bodyPr/>
          <a:lstStyle>
            <a:lvl1pPr marL="0" indent="0">
              <a:buFontTx/>
              <a:buNone/>
              <a:defRPr b="1">
                <a:latin typeface="Gill Sans MT" panose="020B0502020104020203" pitchFamily="34" charset="0"/>
              </a:defRPr>
            </a:lvl1pPr>
          </a:lstStyle>
          <a:p>
            <a:r>
              <a:rPr lang="en-US" dirty="0"/>
              <a:t> </a:t>
            </a:r>
          </a:p>
        </p:txBody>
      </p:sp>
      <p:sp>
        <p:nvSpPr>
          <p:cNvPr id="42" name="Content Placeholder 4"/>
          <p:cNvSpPr>
            <a:spLocks noGrp="1"/>
          </p:cNvSpPr>
          <p:nvPr>
            <p:ph sz="quarter" idx="196" hasCustomPrompt="1"/>
          </p:nvPr>
        </p:nvSpPr>
        <p:spPr>
          <a:xfrm>
            <a:off x="1609840" y="2937310"/>
            <a:ext cx="109728" cy="137160"/>
          </a:xfrm>
          <a:prstGeom prst="rect">
            <a:avLst/>
          </a:prstGeom>
        </p:spPr>
        <p:txBody>
          <a:bodyPr/>
          <a:lstStyle>
            <a:lvl1pPr marL="0" indent="0">
              <a:buFontTx/>
              <a:buNone/>
              <a:defRPr b="1">
                <a:latin typeface="Gill Sans MT" panose="020B0502020104020203" pitchFamily="34" charset="0"/>
              </a:defRPr>
            </a:lvl1pPr>
          </a:lstStyle>
          <a:p>
            <a:r>
              <a:rPr lang="en-US" dirty="0"/>
              <a:t> </a:t>
            </a:r>
          </a:p>
        </p:txBody>
      </p:sp>
      <p:sp>
        <p:nvSpPr>
          <p:cNvPr id="43" name="Content Placeholder 5"/>
          <p:cNvSpPr>
            <a:spLocks noGrp="1"/>
          </p:cNvSpPr>
          <p:nvPr>
            <p:ph sz="quarter" idx="197" hasCustomPrompt="1"/>
          </p:nvPr>
        </p:nvSpPr>
        <p:spPr>
          <a:xfrm>
            <a:off x="1737854" y="2937310"/>
            <a:ext cx="109728" cy="137160"/>
          </a:xfrm>
          <a:prstGeom prst="rect">
            <a:avLst/>
          </a:prstGeom>
        </p:spPr>
        <p:txBody>
          <a:bodyPr/>
          <a:lstStyle>
            <a:lvl1pPr marL="0" indent="0">
              <a:buFontTx/>
              <a:buNone/>
              <a:defRPr b="1">
                <a:latin typeface="Gill Sans MT" panose="020B0502020104020203" pitchFamily="34" charset="0"/>
              </a:defRPr>
            </a:lvl1pPr>
          </a:lstStyle>
          <a:p>
            <a:r>
              <a:rPr lang="en-US" dirty="0"/>
              <a:t> </a:t>
            </a:r>
          </a:p>
        </p:txBody>
      </p:sp>
      <p:sp>
        <p:nvSpPr>
          <p:cNvPr id="44" name="Content Placeholder 6"/>
          <p:cNvSpPr>
            <a:spLocks noGrp="1"/>
          </p:cNvSpPr>
          <p:nvPr>
            <p:ph sz="quarter" idx="198" hasCustomPrompt="1"/>
          </p:nvPr>
        </p:nvSpPr>
        <p:spPr>
          <a:xfrm>
            <a:off x="1865868" y="2937310"/>
            <a:ext cx="109728" cy="137160"/>
          </a:xfrm>
          <a:prstGeom prst="rect">
            <a:avLst/>
          </a:prstGeom>
        </p:spPr>
        <p:txBody>
          <a:bodyPr/>
          <a:lstStyle>
            <a:lvl1pPr marL="0" indent="0">
              <a:buFontTx/>
              <a:buNone/>
              <a:defRPr b="1">
                <a:latin typeface="Gill Sans MT" panose="020B0502020104020203" pitchFamily="34" charset="0"/>
              </a:defRPr>
            </a:lvl1pPr>
          </a:lstStyle>
          <a:p>
            <a:r>
              <a:rPr lang="en-US" dirty="0"/>
              <a:t> </a:t>
            </a:r>
          </a:p>
        </p:txBody>
      </p:sp>
      <p:sp>
        <p:nvSpPr>
          <p:cNvPr id="45" name="Content Placeholder 7"/>
          <p:cNvSpPr>
            <a:spLocks noGrp="1"/>
          </p:cNvSpPr>
          <p:nvPr>
            <p:ph sz="quarter" idx="199" hasCustomPrompt="1"/>
          </p:nvPr>
        </p:nvSpPr>
        <p:spPr>
          <a:xfrm>
            <a:off x="1993882" y="2937310"/>
            <a:ext cx="109728" cy="137160"/>
          </a:xfrm>
          <a:prstGeom prst="rect">
            <a:avLst/>
          </a:prstGeom>
        </p:spPr>
        <p:txBody>
          <a:bodyPr/>
          <a:lstStyle>
            <a:lvl1pPr marL="0" indent="0">
              <a:buFontTx/>
              <a:buNone/>
              <a:defRPr b="1">
                <a:latin typeface="Gill Sans MT" panose="020B0502020104020203" pitchFamily="34" charset="0"/>
              </a:defRPr>
            </a:lvl1pPr>
          </a:lstStyle>
          <a:p>
            <a:r>
              <a:rPr lang="en-US" dirty="0"/>
              <a:t> </a:t>
            </a:r>
          </a:p>
        </p:txBody>
      </p:sp>
      <p:sp>
        <p:nvSpPr>
          <p:cNvPr id="46" name="Content Placeholder 8"/>
          <p:cNvSpPr>
            <a:spLocks noGrp="1"/>
          </p:cNvSpPr>
          <p:nvPr>
            <p:ph sz="quarter" idx="200" hasCustomPrompt="1"/>
          </p:nvPr>
        </p:nvSpPr>
        <p:spPr>
          <a:xfrm>
            <a:off x="2121898" y="2937310"/>
            <a:ext cx="109728" cy="137160"/>
          </a:xfrm>
          <a:prstGeom prst="rect">
            <a:avLst/>
          </a:prstGeom>
        </p:spPr>
        <p:txBody>
          <a:bodyPr/>
          <a:lstStyle>
            <a:lvl1pPr marL="0" indent="0">
              <a:buFontTx/>
              <a:buNone/>
              <a:defRPr b="1">
                <a:latin typeface="Gill Sans MT" panose="020B0502020104020203" pitchFamily="34" charset="0"/>
              </a:defRPr>
            </a:lvl1pPr>
          </a:lstStyle>
          <a:p>
            <a:r>
              <a:rPr lang="en-US" dirty="0"/>
              <a:t> </a:t>
            </a:r>
          </a:p>
        </p:txBody>
      </p:sp>
      <p:sp>
        <p:nvSpPr>
          <p:cNvPr id="47" name="Content Placeholder 96"/>
          <p:cNvSpPr>
            <a:spLocks noGrp="1"/>
          </p:cNvSpPr>
          <p:nvPr>
            <p:ph sz="quarter" idx="201" hasCustomPrompt="1"/>
          </p:nvPr>
        </p:nvSpPr>
        <p:spPr>
          <a:xfrm>
            <a:off x="1225798" y="2937310"/>
            <a:ext cx="109728" cy="137160"/>
          </a:xfrm>
          <a:prstGeom prst="rect">
            <a:avLst/>
          </a:prstGeom>
        </p:spPr>
        <p:txBody>
          <a:bodyPr/>
          <a:lstStyle>
            <a:lvl1pPr marL="0" indent="0">
              <a:buFontTx/>
              <a:buNone/>
              <a:defRPr b="1">
                <a:latin typeface="Gill Sans MT" panose="020B0502020104020203" pitchFamily="34" charset="0"/>
              </a:defRPr>
            </a:lvl1pPr>
          </a:lstStyle>
          <a:p>
            <a:r>
              <a:rPr lang="en-US" dirty="0"/>
              <a:t> </a:t>
            </a:r>
          </a:p>
        </p:txBody>
      </p:sp>
      <p:sp>
        <p:nvSpPr>
          <p:cNvPr id="48" name="Text Placeholder 44"/>
          <p:cNvSpPr>
            <a:spLocks noGrp="1"/>
          </p:cNvSpPr>
          <p:nvPr>
            <p:ph type="body" sz="quarter" idx="49"/>
          </p:nvPr>
        </p:nvSpPr>
        <p:spPr>
          <a:xfrm>
            <a:off x="592139" y="6186666"/>
            <a:ext cx="1657350" cy="252211"/>
          </a:xfrm>
          <a:prstGeom prst="rect">
            <a:avLst/>
          </a:prstGeom>
        </p:spPr>
        <p:txBody>
          <a:bodyPr lIns="0" tIns="0" rIns="0" bIns="0" anchor="ctr" anchorCtr="0">
            <a:noAutofit/>
          </a:bodyPr>
          <a:lstStyle>
            <a:lvl1pPr marL="0" indent="0">
              <a:buFontTx/>
              <a:buNone/>
              <a:defRPr sz="1000" b="1" baseline="0">
                <a:solidFill>
                  <a:schemeClr val="tx1"/>
                </a:solidFill>
                <a:latin typeface="Gill Sans MT" panose="020B0502020104020203" pitchFamily="34" charset="0"/>
              </a:defRPr>
            </a:lvl1pPr>
            <a:lvl2pPr marL="0">
              <a:spcBef>
                <a:spcPts val="0"/>
              </a:spcBef>
              <a:defRPr sz="800" b="0" i="0">
                <a:solidFill>
                  <a:srgbClr val="313231"/>
                </a:solidFill>
                <a:latin typeface="Omnes Light"/>
              </a:defRPr>
            </a:lvl2pPr>
            <a:lvl3pPr marL="0">
              <a:spcBef>
                <a:spcPts val="0"/>
              </a:spcBef>
              <a:defRPr sz="800" b="0" i="0">
                <a:solidFill>
                  <a:srgbClr val="313231"/>
                </a:solidFill>
                <a:latin typeface="Omnes Light"/>
              </a:defRPr>
            </a:lvl3pPr>
            <a:lvl4pPr marL="0">
              <a:spcBef>
                <a:spcPts val="0"/>
              </a:spcBef>
              <a:defRPr sz="800" b="0" i="0">
                <a:solidFill>
                  <a:srgbClr val="313231"/>
                </a:solidFill>
                <a:latin typeface="Omnes Light"/>
              </a:defRPr>
            </a:lvl4pPr>
            <a:lvl5pPr marL="0">
              <a:spcBef>
                <a:spcPts val="0"/>
              </a:spcBef>
              <a:defRPr sz="800" b="0" i="0">
                <a:solidFill>
                  <a:srgbClr val="313231"/>
                </a:solidFill>
                <a:latin typeface="Omnes Light"/>
              </a:defRPr>
            </a:lvl5pPr>
          </a:lstStyle>
          <a:p>
            <a:pPr lvl="0"/>
            <a:r>
              <a:rPr lang="en-US" dirty="0"/>
              <a:t>Click to edit Master text styles</a:t>
            </a:r>
          </a:p>
        </p:txBody>
      </p:sp>
      <p:sp>
        <p:nvSpPr>
          <p:cNvPr id="49" name="Text Placeholder 44"/>
          <p:cNvSpPr>
            <a:spLocks noGrp="1"/>
          </p:cNvSpPr>
          <p:nvPr>
            <p:ph type="body" sz="quarter" idx="54" hasCustomPrompt="1"/>
          </p:nvPr>
        </p:nvSpPr>
        <p:spPr>
          <a:xfrm>
            <a:off x="592139" y="6009071"/>
            <a:ext cx="582611" cy="111866"/>
          </a:xfrm>
          <a:prstGeom prst="rect">
            <a:avLst/>
          </a:prstGeom>
        </p:spPr>
        <p:txBody>
          <a:bodyPr wrap="none" lIns="0" tIns="0" rIns="0" bIns="0" anchor="ctr" anchorCtr="0">
            <a:noAutofit/>
          </a:bodyPr>
          <a:lstStyle>
            <a:lvl1pPr marL="0" indent="0">
              <a:buFontTx/>
              <a:buNone/>
              <a:defRPr sz="1000" b="1" baseline="0">
                <a:solidFill>
                  <a:srgbClr val="313231"/>
                </a:solidFill>
                <a:latin typeface="Gill Sans MT" panose="020B0502020104020203" pitchFamily="34" charset="0"/>
              </a:defRPr>
            </a:lvl1pPr>
            <a:lvl2pPr marL="0">
              <a:spcBef>
                <a:spcPts val="0"/>
              </a:spcBef>
              <a:defRPr sz="800" b="0" i="0">
                <a:solidFill>
                  <a:srgbClr val="313231"/>
                </a:solidFill>
                <a:latin typeface="Omnes Light"/>
              </a:defRPr>
            </a:lvl2pPr>
            <a:lvl3pPr marL="0">
              <a:spcBef>
                <a:spcPts val="0"/>
              </a:spcBef>
              <a:defRPr sz="800" b="0" i="0">
                <a:solidFill>
                  <a:srgbClr val="313231"/>
                </a:solidFill>
                <a:latin typeface="Omnes Light"/>
              </a:defRPr>
            </a:lvl3pPr>
            <a:lvl4pPr marL="0">
              <a:spcBef>
                <a:spcPts val="0"/>
              </a:spcBef>
              <a:defRPr sz="800" b="0" i="0">
                <a:solidFill>
                  <a:srgbClr val="313231"/>
                </a:solidFill>
                <a:latin typeface="Omnes Light"/>
              </a:defRPr>
            </a:lvl4pPr>
            <a:lvl5pPr marL="0">
              <a:spcBef>
                <a:spcPts val="0"/>
              </a:spcBef>
              <a:defRPr sz="800" b="0" i="0">
                <a:solidFill>
                  <a:srgbClr val="313231"/>
                </a:solidFill>
                <a:latin typeface="Omnes Light"/>
              </a:defRPr>
            </a:lvl5pPr>
          </a:lstStyle>
          <a:p>
            <a:pPr lvl="0"/>
            <a:r>
              <a:rPr lang="en-US" dirty="0"/>
              <a:t>CA0000</a:t>
            </a:r>
          </a:p>
        </p:txBody>
      </p:sp>
      <p:sp>
        <p:nvSpPr>
          <p:cNvPr id="50" name="Text Placeholder 44"/>
          <p:cNvSpPr>
            <a:spLocks noGrp="1"/>
          </p:cNvSpPr>
          <p:nvPr>
            <p:ph type="body" sz="quarter" idx="55"/>
          </p:nvPr>
        </p:nvSpPr>
        <p:spPr>
          <a:xfrm>
            <a:off x="2399344" y="6186666"/>
            <a:ext cx="1657350" cy="252211"/>
          </a:xfrm>
          <a:prstGeom prst="rect">
            <a:avLst/>
          </a:prstGeom>
        </p:spPr>
        <p:txBody>
          <a:bodyPr lIns="0" tIns="0" rIns="0" bIns="0" anchor="ctr" anchorCtr="0">
            <a:noAutofit/>
          </a:bodyPr>
          <a:lstStyle>
            <a:lvl1pPr marL="0" indent="0">
              <a:buFontTx/>
              <a:buNone/>
              <a:defRPr sz="1000" b="1" baseline="0">
                <a:solidFill>
                  <a:schemeClr val="tx1"/>
                </a:solidFill>
                <a:latin typeface="Gill Sans MT" panose="020B0502020104020203" pitchFamily="34" charset="0"/>
              </a:defRPr>
            </a:lvl1pPr>
            <a:lvl2pPr marL="0">
              <a:spcBef>
                <a:spcPts val="0"/>
              </a:spcBef>
              <a:defRPr sz="800" b="0" i="0">
                <a:solidFill>
                  <a:srgbClr val="313231"/>
                </a:solidFill>
                <a:latin typeface="Omnes Light"/>
              </a:defRPr>
            </a:lvl2pPr>
            <a:lvl3pPr marL="0">
              <a:spcBef>
                <a:spcPts val="0"/>
              </a:spcBef>
              <a:defRPr sz="800" b="0" i="0">
                <a:solidFill>
                  <a:srgbClr val="313231"/>
                </a:solidFill>
                <a:latin typeface="Omnes Light"/>
              </a:defRPr>
            </a:lvl3pPr>
            <a:lvl4pPr marL="0">
              <a:spcBef>
                <a:spcPts val="0"/>
              </a:spcBef>
              <a:defRPr sz="800" b="0" i="0">
                <a:solidFill>
                  <a:srgbClr val="313231"/>
                </a:solidFill>
                <a:latin typeface="Omnes Light"/>
              </a:defRPr>
            </a:lvl4pPr>
            <a:lvl5pPr marL="0">
              <a:spcBef>
                <a:spcPts val="0"/>
              </a:spcBef>
              <a:defRPr sz="800" b="0" i="0">
                <a:solidFill>
                  <a:srgbClr val="313231"/>
                </a:solidFill>
                <a:latin typeface="Omnes Light"/>
              </a:defRPr>
            </a:lvl5pPr>
          </a:lstStyle>
          <a:p>
            <a:pPr lvl="0"/>
            <a:r>
              <a:rPr lang="en-US" dirty="0"/>
              <a:t>Click to edit Master text styles</a:t>
            </a:r>
          </a:p>
        </p:txBody>
      </p:sp>
      <p:sp>
        <p:nvSpPr>
          <p:cNvPr id="51" name="Text Placeholder 44"/>
          <p:cNvSpPr>
            <a:spLocks noGrp="1"/>
          </p:cNvSpPr>
          <p:nvPr>
            <p:ph type="body" sz="quarter" idx="60" hasCustomPrompt="1"/>
          </p:nvPr>
        </p:nvSpPr>
        <p:spPr>
          <a:xfrm>
            <a:off x="2399344" y="6009071"/>
            <a:ext cx="582611" cy="111866"/>
          </a:xfrm>
          <a:prstGeom prst="rect">
            <a:avLst/>
          </a:prstGeom>
        </p:spPr>
        <p:txBody>
          <a:bodyPr wrap="none" lIns="0" tIns="0" rIns="0" bIns="0" anchor="ctr" anchorCtr="0">
            <a:noAutofit/>
          </a:bodyPr>
          <a:lstStyle>
            <a:lvl1pPr marL="0" indent="0">
              <a:buFontTx/>
              <a:buNone/>
              <a:defRPr sz="1000" b="1" baseline="0">
                <a:solidFill>
                  <a:srgbClr val="313231"/>
                </a:solidFill>
                <a:latin typeface="Gill Sans MT" panose="020B0502020104020203" pitchFamily="34" charset="0"/>
              </a:defRPr>
            </a:lvl1pPr>
            <a:lvl2pPr marL="0">
              <a:spcBef>
                <a:spcPts val="0"/>
              </a:spcBef>
              <a:defRPr sz="800" b="0" i="0">
                <a:solidFill>
                  <a:srgbClr val="313231"/>
                </a:solidFill>
                <a:latin typeface="Omnes Light"/>
              </a:defRPr>
            </a:lvl2pPr>
            <a:lvl3pPr marL="0">
              <a:spcBef>
                <a:spcPts val="0"/>
              </a:spcBef>
              <a:defRPr sz="800" b="0" i="0">
                <a:solidFill>
                  <a:srgbClr val="313231"/>
                </a:solidFill>
                <a:latin typeface="Omnes Light"/>
              </a:defRPr>
            </a:lvl3pPr>
            <a:lvl4pPr marL="0">
              <a:spcBef>
                <a:spcPts val="0"/>
              </a:spcBef>
              <a:defRPr sz="800" b="0" i="0">
                <a:solidFill>
                  <a:srgbClr val="313231"/>
                </a:solidFill>
                <a:latin typeface="Omnes Light"/>
              </a:defRPr>
            </a:lvl4pPr>
            <a:lvl5pPr marL="0">
              <a:spcBef>
                <a:spcPts val="0"/>
              </a:spcBef>
              <a:defRPr sz="800" b="0" i="0">
                <a:solidFill>
                  <a:srgbClr val="313231"/>
                </a:solidFill>
                <a:latin typeface="Omnes Light"/>
              </a:defRPr>
            </a:lvl5pPr>
          </a:lstStyle>
          <a:p>
            <a:pPr lvl="0"/>
            <a:r>
              <a:rPr lang="en-US" dirty="0"/>
              <a:t>CA0000</a:t>
            </a:r>
          </a:p>
        </p:txBody>
      </p:sp>
      <p:sp>
        <p:nvSpPr>
          <p:cNvPr id="52" name="Text Placeholder 44"/>
          <p:cNvSpPr>
            <a:spLocks noGrp="1"/>
          </p:cNvSpPr>
          <p:nvPr>
            <p:ph type="body" sz="quarter" idx="61"/>
          </p:nvPr>
        </p:nvSpPr>
        <p:spPr>
          <a:xfrm>
            <a:off x="4209672" y="6186666"/>
            <a:ext cx="1657350" cy="252211"/>
          </a:xfrm>
          <a:prstGeom prst="rect">
            <a:avLst/>
          </a:prstGeom>
        </p:spPr>
        <p:txBody>
          <a:bodyPr lIns="0" tIns="0" rIns="0" bIns="0" anchor="ctr" anchorCtr="0">
            <a:noAutofit/>
          </a:bodyPr>
          <a:lstStyle>
            <a:lvl1pPr marL="0" indent="0">
              <a:buFontTx/>
              <a:buNone/>
              <a:defRPr sz="1000" b="1" baseline="0">
                <a:solidFill>
                  <a:schemeClr val="tx1"/>
                </a:solidFill>
                <a:latin typeface="Gill Sans MT" panose="020B0502020104020203" pitchFamily="34" charset="0"/>
              </a:defRPr>
            </a:lvl1pPr>
            <a:lvl2pPr marL="0">
              <a:spcBef>
                <a:spcPts val="0"/>
              </a:spcBef>
              <a:defRPr sz="800" b="0" i="0">
                <a:solidFill>
                  <a:srgbClr val="313231"/>
                </a:solidFill>
                <a:latin typeface="Omnes Light"/>
              </a:defRPr>
            </a:lvl2pPr>
            <a:lvl3pPr marL="0">
              <a:spcBef>
                <a:spcPts val="0"/>
              </a:spcBef>
              <a:defRPr sz="800" b="0" i="0">
                <a:solidFill>
                  <a:srgbClr val="313231"/>
                </a:solidFill>
                <a:latin typeface="Omnes Light"/>
              </a:defRPr>
            </a:lvl3pPr>
            <a:lvl4pPr marL="0">
              <a:spcBef>
                <a:spcPts val="0"/>
              </a:spcBef>
              <a:defRPr sz="800" b="0" i="0">
                <a:solidFill>
                  <a:srgbClr val="313231"/>
                </a:solidFill>
                <a:latin typeface="Omnes Light"/>
              </a:defRPr>
            </a:lvl4pPr>
            <a:lvl5pPr marL="0">
              <a:spcBef>
                <a:spcPts val="0"/>
              </a:spcBef>
              <a:defRPr sz="800" b="0" i="0">
                <a:solidFill>
                  <a:srgbClr val="313231"/>
                </a:solidFill>
                <a:latin typeface="Omnes Light"/>
              </a:defRPr>
            </a:lvl5pPr>
          </a:lstStyle>
          <a:p>
            <a:pPr lvl="0"/>
            <a:r>
              <a:rPr lang="en-US" dirty="0"/>
              <a:t>Click to edit Master text styles</a:t>
            </a:r>
          </a:p>
        </p:txBody>
      </p:sp>
      <p:sp>
        <p:nvSpPr>
          <p:cNvPr id="53" name="Text Placeholder 44"/>
          <p:cNvSpPr>
            <a:spLocks noGrp="1"/>
          </p:cNvSpPr>
          <p:nvPr>
            <p:ph type="body" sz="quarter" idx="66" hasCustomPrompt="1"/>
          </p:nvPr>
        </p:nvSpPr>
        <p:spPr>
          <a:xfrm>
            <a:off x="4209672" y="6009071"/>
            <a:ext cx="582611" cy="111866"/>
          </a:xfrm>
          <a:prstGeom prst="rect">
            <a:avLst/>
          </a:prstGeom>
        </p:spPr>
        <p:txBody>
          <a:bodyPr wrap="none" lIns="0" tIns="0" rIns="0" bIns="0" anchor="ctr" anchorCtr="0">
            <a:noAutofit/>
          </a:bodyPr>
          <a:lstStyle>
            <a:lvl1pPr marL="0" indent="0">
              <a:buFontTx/>
              <a:buNone/>
              <a:defRPr sz="1000" b="1" baseline="0">
                <a:solidFill>
                  <a:srgbClr val="313231"/>
                </a:solidFill>
                <a:latin typeface="Gill Sans MT" panose="020B0502020104020203" pitchFamily="34" charset="0"/>
              </a:defRPr>
            </a:lvl1pPr>
            <a:lvl2pPr marL="0">
              <a:spcBef>
                <a:spcPts val="0"/>
              </a:spcBef>
              <a:defRPr sz="800" b="0" i="0">
                <a:solidFill>
                  <a:srgbClr val="313231"/>
                </a:solidFill>
                <a:latin typeface="Omnes Light"/>
              </a:defRPr>
            </a:lvl2pPr>
            <a:lvl3pPr marL="0">
              <a:spcBef>
                <a:spcPts val="0"/>
              </a:spcBef>
              <a:defRPr sz="800" b="0" i="0">
                <a:solidFill>
                  <a:srgbClr val="313231"/>
                </a:solidFill>
                <a:latin typeface="Omnes Light"/>
              </a:defRPr>
            </a:lvl3pPr>
            <a:lvl4pPr marL="0">
              <a:spcBef>
                <a:spcPts val="0"/>
              </a:spcBef>
              <a:defRPr sz="800" b="0" i="0">
                <a:solidFill>
                  <a:srgbClr val="313231"/>
                </a:solidFill>
                <a:latin typeface="Omnes Light"/>
              </a:defRPr>
            </a:lvl4pPr>
            <a:lvl5pPr marL="0">
              <a:spcBef>
                <a:spcPts val="0"/>
              </a:spcBef>
              <a:defRPr sz="800" b="0" i="0">
                <a:solidFill>
                  <a:srgbClr val="313231"/>
                </a:solidFill>
                <a:latin typeface="Omnes Light"/>
              </a:defRPr>
            </a:lvl5pPr>
          </a:lstStyle>
          <a:p>
            <a:pPr lvl="0"/>
            <a:r>
              <a:rPr lang="en-US" dirty="0"/>
              <a:t>CA0000</a:t>
            </a:r>
          </a:p>
        </p:txBody>
      </p:sp>
      <p:sp>
        <p:nvSpPr>
          <p:cNvPr id="54" name="Text Placeholder 44"/>
          <p:cNvSpPr>
            <a:spLocks noGrp="1"/>
          </p:cNvSpPr>
          <p:nvPr>
            <p:ph type="body" sz="quarter" idx="67"/>
          </p:nvPr>
        </p:nvSpPr>
        <p:spPr>
          <a:xfrm>
            <a:off x="6023932" y="6186666"/>
            <a:ext cx="1657350" cy="252211"/>
          </a:xfrm>
          <a:prstGeom prst="rect">
            <a:avLst/>
          </a:prstGeom>
        </p:spPr>
        <p:txBody>
          <a:bodyPr lIns="0" tIns="0" rIns="0" bIns="0" anchor="ctr" anchorCtr="0">
            <a:noAutofit/>
          </a:bodyPr>
          <a:lstStyle>
            <a:lvl1pPr marL="0" indent="0">
              <a:buFontTx/>
              <a:buNone/>
              <a:defRPr sz="1000" b="1" baseline="0">
                <a:solidFill>
                  <a:schemeClr val="tx1"/>
                </a:solidFill>
                <a:latin typeface="Gill Sans MT" panose="020B0502020104020203" pitchFamily="34" charset="0"/>
              </a:defRPr>
            </a:lvl1pPr>
            <a:lvl2pPr marL="0">
              <a:spcBef>
                <a:spcPts val="0"/>
              </a:spcBef>
              <a:defRPr sz="800" b="0" i="0">
                <a:solidFill>
                  <a:srgbClr val="313231"/>
                </a:solidFill>
                <a:latin typeface="Omnes Light"/>
              </a:defRPr>
            </a:lvl2pPr>
            <a:lvl3pPr marL="0">
              <a:spcBef>
                <a:spcPts val="0"/>
              </a:spcBef>
              <a:defRPr sz="800" b="0" i="0">
                <a:solidFill>
                  <a:srgbClr val="313231"/>
                </a:solidFill>
                <a:latin typeface="Omnes Light"/>
              </a:defRPr>
            </a:lvl3pPr>
            <a:lvl4pPr marL="0">
              <a:spcBef>
                <a:spcPts val="0"/>
              </a:spcBef>
              <a:defRPr sz="800" b="0" i="0">
                <a:solidFill>
                  <a:srgbClr val="313231"/>
                </a:solidFill>
                <a:latin typeface="Omnes Light"/>
              </a:defRPr>
            </a:lvl4pPr>
            <a:lvl5pPr marL="0">
              <a:spcBef>
                <a:spcPts val="0"/>
              </a:spcBef>
              <a:defRPr sz="800" b="0" i="0">
                <a:solidFill>
                  <a:srgbClr val="313231"/>
                </a:solidFill>
                <a:latin typeface="Omnes Light"/>
              </a:defRPr>
            </a:lvl5pPr>
          </a:lstStyle>
          <a:p>
            <a:pPr lvl="0"/>
            <a:r>
              <a:rPr lang="en-US" dirty="0"/>
              <a:t>Click to edit Master text styles</a:t>
            </a:r>
          </a:p>
        </p:txBody>
      </p:sp>
      <p:sp>
        <p:nvSpPr>
          <p:cNvPr id="55" name="Text Placeholder 44"/>
          <p:cNvSpPr>
            <a:spLocks noGrp="1"/>
          </p:cNvSpPr>
          <p:nvPr>
            <p:ph type="body" sz="quarter" idx="72" hasCustomPrompt="1"/>
          </p:nvPr>
        </p:nvSpPr>
        <p:spPr>
          <a:xfrm>
            <a:off x="6023932" y="6009071"/>
            <a:ext cx="582611" cy="111866"/>
          </a:xfrm>
          <a:prstGeom prst="rect">
            <a:avLst/>
          </a:prstGeom>
        </p:spPr>
        <p:txBody>
          <a:bodyPr wrap="none" lIns="0" tIns="0" rIns="0" bIns="0" anchor="ctr" anchorCtr="0">
            <a:noAutofit/>
          </a:bodyPr>
          <a:lstStyle>
            <a:lvl1pPr marL="0" indent="0">
              <a:buFontTx/>
              <a:buNone/>
              <a:defRPr sz="1000" b="1" baseline="0">
                <a:solidFill>
                  <a:srgbClr val="313231"/>
                </a:solidFill>
                <a:latin typeface="Gill Sans MT" panose="020B0502020104020203" pitchFamily="34" charset="0"/>
              </a:defRPr>
            </a:lvl1pPr>
            <a:lvl2pPr marL="0">
              <a:spcBef>
                <a:spcPts val="0"/>
              </a:spcBef>
              <a:defRPr sz="800" b="0" i="0">
                <a:solidFill>
                  <a:srgbClr val="313231"/>
                </a:solidFill>
                <a:latin typeface="Omnes Light"/>
              </a:defRPr>
            </a:lvl2pPr>
            <a:lvl3pPr marL="0">
              <a:spcBef>
                <a:spcPts val="0"/>
              </a:spcBef>
              <a:defRPr sz="800" b="0" i="0">
                <a:solidFill>
                  <a:srgbClr val="313231"/>
                </a:solidFill>
                <a:latin typeface="Omnes Light"/>
              </a:defRPr>
            </a:lvl3pPr>
            <a:lvl4pPr marL="0">
              <a:spcBef>
                <a:spcPts val="0"/>
              </a:spcBef>
              <a:defRPr sz="800" b="0" i="0">
                <a:solidFill>
                  <a:srgbClr val="313231"/>
                </a:solidFill>
                <a:latin typeface="Omnes Light"/>
              </a:defRPr>
            </a:lvl4pPr>
            <a:lvl5pPr marL="0">
              <a:spcBef>
                <a:spcPts val="0"/>
              </a:spcBef>
              <a:defRPr sz="800" b="0" i="0">
                <a:solidFill>
                  <a:srgbClr val="313231"/>
                </a:solidFill>
                <a:latin typeface="Omnes Light"/>
              </a:defRPr>
            </a:lvl5pPr>
          </a:lstStyle>
          <a:p>
            <a:pPr lvl="0"/>
            <a:r>
              <a:rPr lang="en-US" dirty="0"/>
              <a:t>CA0000</a:t>
            </a:r>
          </a:p>
        </p:txBody>
      </p:sp>
      <p:sp>
        <p:nvSpPr>
          <p:cNvPr id="56" name="Content Placeholder 2"/>
          <p:cNvSpPr>
            <a:spLocks noGrp="1"/>
          </p:cNvSpPr>
          <p:nvPr>
            <p:ph sz="quarter" idx="139" hasCustomPrompt="1"/>
          </p:nvPr>
        </p:nvSpPr>
        <p:spPr>
          <a:xfrm>
            <a:off x="6803468" y="5980246"/>
            <a:ext cx="109728" cy="137160"/>
          </a:xfrm>
          <a:prstGeom prst="rect">
            <a:avLst/>
          </a:prstGeom>
        </p:spPr>
        <p:txBody>
          <a:bodyPr/>
          <a:lstStyle>
            <a:lvl1pPr marL="0" indent="0">
              <a:buFontTx/>
              <a:buNone/>
              <a:defRPr b="1">
                <a:latin typeface="Gill Sans MT" panose="020B0502020104020203" pitchFamily="34" charset="0"/>
              </a:defRPr>
            </a:lvl1pPr>
          </a:lstStyle>
          <a:p>
            <a:r>
              <a:rPr lang="en-US" dirty="0"/>
              <a:t> </a:t>
            </a:r>
          </a:p>
        </p:txBody>
      </p:sp>
      <p:sp>
        <p:nvSpPr>
          <p:cNvPr id="57" name="Content Placeholder 3"/>
          <p:cNvSpPr>
            <a:spLocks noGrp="1"/>
          </p:cNvSpPr>
          <p:nvPr>
            <p:ph sz="quarter" idx="140" hasCustomPrompt="1"/>
          </p:nvPr>
        </p:nvSpPr>
        <p:spPr>
          <a:xfrm>
            <a:off x="6931482" y="5980246"/>
            <a:ext cx="109728" cy="137160"/>
          </a:xfrm>
          <a:prstGeom prst="rect">
            <a:avLst/>
          </a:prstGeom>
        </p:spPr>
        <p:txBody>
          <a:bodyPr/>
          <a:lstStyle>
            <a:lvl1pPr marL="0" indent="0">
              <a:buFontTx/>
              <a:buNone/>
              <a:defRPr b="1">
                <a:latin typeface="Gill Sans MT" panose="020B0502020104020203" pitchFamily="34" charset="0"/>
              </a:defRPr>
            </a:lvl1pPr>
          </a:lstStyle>
          <a:p>
            <a:r>
              <a:rPr lang="en-US" dirty="0"/>
              <a:t> </a:t>
            </a:r>
          </a:p>
        </p:txBody>
      </p:sp>
      <p:sp>
        <p:nvSpPr>
          <p:cNvPr id="58" name="Content Placeholder 4"/>
          <p:cNvSpPr>
            <a:spLocks noGrp="1"/>
          </p:cNvSpPr>
          <p:nvPr>
            <p:ph sz="quarter" idx="141" hasCustomPrompt="1"/>
          </p:nvPr>
        </p:nvSpPr>
        <p:spPr>
          <a:xfrm>
            <a:off x="7059496" y="5980246"/>
            <a:ext cx="109728" cy="137160"/>
          </a:xfrm>
          <a:prstGeom prst="rect">
            <a:avLst/>
          </a:prstGeom>
        </p:spPr>
        <p:txBody>
          <a:bodyPr/>
          <a:lstStyle>
            <a:lvl1pPr marL="0" indent="0">
              <a:buFontTx/>
              <a:buNone/>
              <a:defRPr b="1">
                <a:latin typeface="Gill Sans MT" panose="020B0502020104020203" pitchFamily="34" charset="0"/>
              </a:defRPr>
            </a:lvl1pPr>
          </a:lstStyle>
          <a:p>
            <a:r>
              <a:rPr lang="en-US" dirty="0"/>
              <a:t> </a:t>
            </a:r>
          </a:p>
        </p:txBody>
      </p:sp>
      <p:sp>
        <p:nvSpPr>
          <p:cNvPr id="59" name="Content Placeholder 5"/>
          <p:cNvSpPr>
            <a:spLocks noGrp="1"/>
          </p:cNvSpPr>
          <p:nvPr>
            <p:ph sz="quarter" idx="142" hasCustomPrompt="1"/>
          </p:nvPr>
        </p:nvSpPr>
        <p:spPr>
          <a:xfrm>
            <a:off x="7187510" y="5980246"/>
            <a:ext cx="109728" cy="137160"/>
          </a:xfrm>
          <a:prstGeom prst="rect">
            <a:avLst/>
          </a:prstGeom>
        </p:spPr>
        <p:txBody>
          <a:bodyPr/>
          <a:lstStyle>
            <a:lvl1pPr marL="0" indent="0">
              <a:buFontTx/>
              <a:buNone/>
              <a:defRPr b="1">
                <a:latin typeface="Gill Sans MT" panose="020B0502020104020203" pitchFamily="34" charset="0"/>
              </a:defRPr>
            </a:lvl1pPr>
          </a:lstStyle>
          <a:p>
            <a:r>
              <a:rPr lang="en-US" dirty="0"/>
              <a:t> </a:t>
            </a:r>
          </a:p>
        </p:txBody>
      </p:sp>
      <p:sp>
        <p:nvSpPr>
          <p:cNvPr id="60" name="Content Placeholder 6"/>
          <p:cNvSpPr>
            <a:spLocks noGrp="1"/>
          </p:cNvSpPr>
          <p:nvPr>
            <p:ph sz="quarter" idx="143" hasCustomPrompt="1"/>
          </p:nvPr>
        </p:nvSpPr>
        <p:spPr>
          <a:xfrm>
            <a:off x="7315524" y="5980246"/>
            <a:ext cx="109728" cy="137160"/>
          </a:xfrm>
          <a:prstGeom prst="rect">
            <a:avLst/>
          </a:prstGeom>
        </p:spPr>
        <p:txBody>
          <a:bodyPr/>
          <a:lstStyle>
            <a:lvl1pPr marL="0" indent="0">
              <a:buFontTx/>
              <a:buNone/>
              <a:defRPr b="1">
                <a:latin typeface="Gill Sans MT" panose="020B0502020104020203" pitchFamily="34" charset="0"/>
              </a:defRPr>
            </a:lvl1pPr>
          </a:lstStyle>
          <a:p>
            <a:r>
              <a:rPr lang="en-US" dirty="0"/>
              <a:t> </a:t>
            </a:r>
          </a:p>
        </p:txBody>
      </p:sp>
      <p:sp>
        <p:nvSpPr>
          <p:cNvPr id="61" name="Content Placeholder 7"/>
          <p:cNvSpPr>
            <a:spLocks noGrp="1"/>
          </p:cNvSpPr>
          <p:nvPr>
            <p:ph sz="quarter" idx="144" hasCustomPrompt="1"/>
          </p:nvPr>
        </p:nvSpPr>
        <p:spPr>
          <a:xfrm>
            <a:off x="7443538" y="5980246"/>
            <a:ext cx="109728" cy="137160"/>
          </a:xfrm>
          <a:prstGeom prst="rect">
            <a:avLst/>
          </a:prstGeom>
        </p:spPr>
        <p:txBody>
          <a:bodyPr/>
          <a:lstStyle>
            <a:lvl1pPr marL="0" indent="0">
              <a:buFontTx/>
              <a:buNone/>
              <a:defRPr b="1">
                <a:latin typeface="Gill Sans MT" panose="020B0502020104020203" pitchFamily="34" charset="0"/>
              </a:defRPr>
            </a:lvl1pPr>
          </a:lstStyle>
          <a:p>
            <a:r>
              <a:rPr lang="en-US" dirty="0"/>
              <a:t> </a:t>
            </a:r>
          </a:p>
        </p:txBody>
      </p:sp>
      <p:sp>
        <p:nvSpPr>
          <p:cNvPr id="62" name="Content Placeholder 8"/>
          <p:cNvSpPr>
            <a:spLocks noGrp="1"/>
          </p:cNvSpPr>
          <p:nvPr>
            <p:ph sz="quarter" idx="145" hasCustomPrompt="1"/>
          </p:nvPr>
        </p:nvSpPr>
        <p:spPr>
          <a:xfrm>
            <a:off x="7571554" y="5980246"/>
            <a:ext cx="109728" cy="137160"/>
          </a:xfrm>
          <a:prstGeom prst="rect">
            <a:avLst/>
          </a:prstGeom>
        </p:spPr>
        <p:txBody>
          <a:bodyPr/>
          <a:lstStyle>
            <a:lvl1pPr marL="0" indent="0">
              <a:buFontTx/>
              <a:buNone/>
              <a:defRPr b="1">
                <a:latin typeface="Gill Sans MT" panose="020B0502020104020203" pitchFamily="34" charset="0"/>
              </a:defRPr>
            </a:lvl1pPr>
          </a:lstStyle>
          <a:p>
            <a:r>
              <a:rPr lang="en-US" dirty="0"/>
              <a:t> </a:t>
            </a:r>
          </a:p>
        </p:txBody>
      </p:sp>
      <p:sp>
        <p:nvSpPr>
          <p:cNvPr id="63" name="Content Placeholder 96"/>
          <p:cNvSpPr>
            <a:spLocks noGrp="1"/>
          </p:cNvSpPr>
          <p:nvPr>
            <p:ph sz="quarter" idx="138" hasCustomPrompt="1"/>
          </p:nvPr>
        </p:nvSpPr>
        <p:spPr>
          <a:xfrm>
            <a:off x="6675454" y="5980246"/>
            <a:ext cx="109728" cy="137160"/>
          </a:xfrm>
          <a:prstGeom prst="rect">
            <a:avLst/>
          </a:prstGeom>
        </p:spPr>
        <p:txBody>
          <a:bodyPr/>
          <a:lstStyle>
            <a:lvl1pPr marL="0" indent="0">
              <a:buFontTx/>
              <a:buNone/>
              <a:defRPr b="1">
                <a:latin typeface="Gill Sans MT" panose="020B0502020104020203" pitchFamily="34" charset="0"/>
              </a:defRPr>
            </a:lvl1pPr>
          </a:lstStyle>
          <a:p>
            <a:r>
              <a:rPr lang="en-US" dirty="0"/>
              <a:t> </a:t>
            </a:r>
          </a:p>
        </p:txBody>
      </p:sp>
      <p:sp>
        <p:nvSpPr>
          <p:cNvPr id="64" name="Content Placeholder 2"/>
          <p:cNvSpPr>
            <a:spLocks noGrp="1"/>
          </p:cNvSpPr>
          <p:nvPr>
            <p:ph sz="quarter" idx="146" hasCustomPrompt="1"/>
          </p:nvPr>
        </p:nvSpPr>
        <p:spPr>
          <a:xfrm>
            <a:off x="4989207" y="5980246"/>
            <a:ext cx="109728" cy="137160"/>
          </a:xfrm>
          <a:prstGeom prst="rect">
            <a:avLst/>
          </a:prstGeom>
        </p:spPr>
        <p:txBody>
          <a:bodyPr/>
          <a:lstStyle>
            <a:lvl1pPr marL="0" indent="0">
              <a:buFontTx/>
              <a:buNone/>
              <a:defRPr b="1">
                <a:latin typeface="Gill Sans MT" panose="020B0502020104020203" pitchFamily="34" charset="0"/>
              </a:defRPr>
            </a:lvl1pPr>
          </a:lstStyle>
          <a:p>
            <a:r>
              <a:rPr lang="en-US" dirty="0"/>
              <a:t> </a:t>
            </a:r>
          </a:p>
        </p:txBody>
      </p:sp>
      <p:sp>
        <p:nvSpPr>
          <p:cNvPr id="65" name="Content Placeholder 3"/>
          <p:cNvSpPr>
            <a:spLocks noGrp="1"/>
          </p:cNvSpPr>
          <p:nvPr>
            <p:ph sz="quarter" idx="147" hasCustomPrompt="1"/>
          </p:nvPr>
        </p:nvSpPr>
        <p:spPr>
          <a:xfrm>
            <a:off x="5117221" y="5980246"/>
            <a:ext cx="109728" cy="137160"/>
          </a:xfrm>
          <a:prstGeom prst="rect">
            <a:avLst/>
          </a:prstGeom>
        </p:spPr>
        <p:txBody>
          <a:bodyPr/>
          <a:lstStyle>
            <a:lvl1pPr marL="0" indent="0">
              <a:buFontTx/>
              <a:buNone/>
              <a:defRPr b="1">
                <a:latin typeface="Gill Sans MT" panose="020B0502020104020203" pitchFamily="34" charset="0"/>
              </a:defRPr>
            </a:lvl1pPr>
          </a:lstStyle>
          <a:p>
            <a:r>
              <a:rPr lang="en-US" dirty="0"/>
              <a:t> </a:t>
            </a:r>
          </a:p>
        </p:txBody>
      </p:sp>
      <p:sp>
        <p:nvSpPr>
          <p:cNvPr id="66" name="Content Placeholder 4"/>
          <p:cNvSpPr>
            <a:spLocks noGrp="1"/>
          </p:cNvSpPr>
          <p:nvPr>
            <p:ph sz="quarter" idx="148" hasCustomPrompt="1"/>
          </p:nvPr>
        </p:nvSpPr>
        <p:spPr>
          <a:xfrm>
            <a:off x="5245235" y="5980246"/>
            <a:ext cx="109728" cy="137160"/>
          </a:xfrm>
          <a:prstGeom prst="rect">
            <a:avLst/>
          </a:prstGeom>
        </p:spPr>
        <p:txBody>
          <a:bodyPr/>
          <a:lstStyle>
            <a:lvl1pPr marL="0" indent="0">
              <a:buFontTx/>
              <a:buNone/>
              <a:defRPr b="1">
                <a:latin typeface="Gill Sans MT" panose="020B0502020104020203" pitchFamily="34" charset="0"/>
              </a:defRPr>
            </a:lvl1pPr>
          </a:lstStyle>
          <a:p>
            <a:r>
              <a:rPr lang="en-US" dirty="0"/>
              <a:t> </a:t>
            </a:r>
          </a:p>
        </p:txBody>
      </p:sp>
      <p:sp>
        <p:nvSpPr>
          <p:cNvPr id="67" name="Content Placeholder 5"/>
          <p:cNvSpPr>
            <a:spLocks noGrp="1"/>
          </p:cNvSpPr>
          <p:nvPr>
            <p:ph sz="quarter" idx="149" hasCustomPrompt="1"/>
          </p:nvPr>
        </p:nvSpPr>
        <p:spPr>
          <a:xfrm>
            <a:off x="5373249" y="5980246"/>
            <a:ext cx="109728" cy="137160"/>
          </a:xfrm>
          <a:prstGeom prst="rect">
            <a:avLst/>
          </a:prstGeom>
        </p:spPr>
        <p:txBody>
          <a:bodyPr/>
          <a:lstStyle>
            <a:lvl1pPr marL="0" indent="0">
              <a:buFontTx/>
              <a:buNone/>
              <a:defRPr b="1">
                <a:latin typeface="Gill Sans MT" panose="020B0502020104020203" pitchFamily="34" charset="0"/>
              </a:defRPr>
            </a:lvl1pPr>
          </a:lstStyle>
          <a:p>
            <a:r>
              <a:rPr lang="en-US" dirty="0"/>
              <a:t> </a:t>
            </a:r>
          </a:p>
        </p:txBody>
      </p:sp>
      <p:sp>
        <p:nvSpPr>
          <p:cNvPr id="68" name="Content Placeholder 6"/>
          <p:cNvSpPr>
            <a:spLocks noGrp="1"/>
          </p:cNvSpPr>
          <p:nvPr>
            <p:ph sz="quarter" idx="150" hasCustomPrompt="1"/>
          </p:nvPr>
        </p:nvSpPr>
        <p:spPr>
          <a:xfrm>
            <a:off x="5501263" y="5980246"/>
            <a:ext cx="109728" cy="137160"/>
          </a:xfrm>
          <a:prstGeom prst="rect">
            <a:avLst/>
          </a:prstGeom>
        </p:spPr>
        <p:txBody>
          <a:bodyPr/>
          <a:lstStyle>
            <a:lvl1pPr marL="0" indent="0">
              <a:buFontTx/>
              <a:buNone/>
              <a:defRPr b="1">
                <a:latin typeface="Gill Sans MT" panose="020B0502020104020203" pitchFamily="34" charset="0"/>
              </a:defRPr>
            </a:lvl1pPr>
          </a:lstStyle>
          <a:p>
            <a:r>
              <a:rPr lang="en-US" dirty="0"/>
              <a:t> </a:t>
            </a:r>
          </a:p>
        </p:txBody>
      </p:sp>
      <p:sp>
        <p:nvSpPr>
          <p:cNvPr id="69" name="Content Placeholder 7"/>
          <p:cNvSpPr>
            <a:spLocks noGrp="1"/>
          </p:cNvSpPr>
          <p:nvPr>
            <p:ph sz="quarter" idx="151" hasCustomPrompt="1"/>
          </p:nvPr>
        </p:nvSpPr>
        <p:spPr>
          <a:xfrm>
            <a:off x="5629277" y="5980246"/>
            <a:ext cx="109728" cy="137160"/>
          </a:xfrm>
          <a:prstGeom prst="rect">
            <a:avLst/>
          </a:prstGeom>
        </p:spPr>
        <p:txBody>
          <a:bodyPr/>
          <a:lstStyle>
            <a:lvl1pPr marL="0" indent="0">
              <a:buFontTx/>
              <a:buNone/>
              <a:defRPr b="1">
                <a:latin typeface="Gill Sans MT" panose="020B0502020104020203" pitchFamily="34" charset="0"/>
              </a:defRPr>
            </a:lvl1pPr>
          </a:lstStyle>
          <a:p>
            <a:r>
              <a:rPr lang="en-US" dirty="0"/>
              <a:t> </a:t>
            </a:r>
          </a:p>
        </p:txBody>
      </p:sp>
      <p:sp>
        <p:nvSpPr>
          <p:cNvPr id="70" name="Content Placeholder 8"/>
          <p:cNvSpPr>
            <a:spLocks noGrp="1"/>
          </p:cNvSpPr>
          <p:nvPr>
            <p:ph sz="quarter" idx="152" hasCustomPrompt="1"/>
          </p:nvPr>
        </p:nvSpPr>
        <p:spPr>
          <a:xfrm>
            <a:off x="5757293" y="5980246"/>
            <a:ext cx="109728" cy="137160"/>
          </a:xfrm>
          <a:prstGeom prst="rect">
            <a:avLst/>
          </a:prstGeom>
        </p:spPr>
        <p:txBody>
          <a:bodyPr/>
          <a:lstStyle>
            <a:lvl1pPr marL="0" indent="0">
              <a:buFontTx/>
              <a:buNone/>
              <a:defRPr b="1">
                <a:latin typeface="Gill Sans MT" panose="020B0502020104020203" pitchFamily="34" charset="0"/>
              </a:defRPr>
            </a:lvl1pPr>
          </a:lstStyle>
          <a:p>
            <a:r>
              <a:rPr lang="en-US" dirty="0"/>
              <a:t> </a:t>
            </a:r>
          </a:p>
        </p:txBody>
      </p:sp>
      <p:sp>
        <p:nvSpPr>
          <p:cNvPr id="71" name="Content Placeholder 96"/>
          <p:cNvSpPr>
            <a:spLocks noGrp="1"/>
          </p:cNvSpPr>
          <p:nvPr>
            <p:ph sz="quarter" idx="153" hasCustomPrompt="1"/>
          </p:nvPr>
        </p:nvSpPr>
        <p:spPr>
          <a:xfrm>
            <a:off x="4861193" y="5980246"/>
            <a:ext cx="109728" cy="137160"/>
          </a:xfrm>
          <a:prstGeom prst="rect">
            <a:avLst/>
          </a:prstGeom>
        </p:spPr>
        <p:txBody>
          <a:bodyPr/>
          <a:lstStyle>
            <a:lvl1pPr marL="0" indent="0">
              <a:buFontTx/>
              <a:buNone/>
              <a:defRPr b="1">
                <a:latin typeface="Gill Sans MT" panose="020B0502020104020203" pitchFamily="34" charset="0"/>
              </a:defRPr>
            </a:lvl1pPr>
          </a:lstStyle>
          <a:p>
            <a:r>
              <a:rPr lang="en-US" dirty="0"/>
              <a:t> </a:t>
            </a:r>
          </a:p>
        </p:txBody>
      </p:sp>
      <p:sp>
        <p:nvSpPr>
          <p:cNvPr id="72" name="Content Placeholder 2"/>
          <p:cNvSpPr>
            <a:spLocks noGrp="1"/>
          </p:cNvSpPr>
          <p:nvPr>
            <p:ph sz="quarter" idx="154" hasCustomPrompt="1"/>
          </p:nvPr>
        </p:nvSpPr>
        <p:spPr>
          <a:xfrm>
            <a:off x="3178880" y="5980246"/>
            <a:ext cx="109728" cy="137160"/>
          </a:xfrm>
          <a:prstGeom prst="rect">
            <a:avLst/>
          </a:prstGeom>
        </p:spPr>
        <p:txBody>
          <a:bodyPr/>
          <a:lstStyle>
            <a:lvl1pPr marL="0" indent="0">
              <a:buFontTx/>
              <a:buNone/>
              <a:defRPr b="1">
                <a:latin typeface="Gill Sans MT" panose="020B0502020104020203" pitchFamily="34" charset="0"/>
              </a:defRPr>
            </a:lvl1pPr>
          </a:lstStyle>
          <a:p>
            <a:r>
              <a:rPr lang="en-US" dirty="0"/>
              <a:t> </a:t>
            </a:r>
          </a:p>
        </p:txBody>
      </p:sp>
      <p:sp>
        <p:nvSpPr>
          <p:cNvPr id="73" name="Content Placeholder 3"/>
          <p:cNvSpPr>
            <a:spLocks noGrp="1"/>
          </p:cNvSpPr>
          <p:nvPr>
            <p:ph sz="quarter" idx="155" hasCustomPrompt="1"/>
          </p:nvPr>
        </p:nvSpPr>
        <p:spPr>
          <a:xfrm>
            <a:off x="3306894" y="5980246"/>
            <a:ext cx="109728" cy="137160"/>
          </a:xfrm>
          <a:prstGeom prst="rect">
            <a:avLst/>
          </a:prstGeom>
        </p:spPr>
        <p:txBody>
          <a:bodyPr/>
          <a:lstStyle>
            <a:lvl1pPr marL="0" indent="0">
              <a:buFontTx/>
              <a:buNone/>
              <a:defRPr b="1">
                <a:latin typeface="Gill Sans MT" panose="020B0502020104020203" pitchFamily="34" charset="0"/>
              </a:defRPr>
            </a:lvl1pPr>
          </a:lstStyle>
          <a:p>
            <a:r>
              <a:rPr lang="en-US" dirty="0"/>
              <a:t> </a:t>
            </a:r>
          </a:p>
        </p:txBody>
      </p:sp>
      <p:sp>
        <p:nvSpPr>
          <p:cNvPr id="74" name="Content Placeholder 4"/>
          <p:cNvSpPr>
            <a:spLocks noGrp="1"/>
          </p:cNvSpPr>
          <p:nvPr>
            <p:ph sz="quarter" idx="156" hasCustomPrompt="1"/>
          </p:nvPr>
        </p:nvSpPr>
        <p:spPr>
          <a:xfrm>
            <a:off x="3434908" y="5980246"/>
            <a:ext cx="109728" cy="137160"/>
          </a:xfrm>
          <a:prstGeom prst="rect">
            <a:avLst/>
          </a:prstGeom>
        </p:spPr>
        <p:txBody>
          <a:bodyPr/>
          <a:lstStyle>
            <a:lvl1pPr marL="0" indent="0">
              <a:buFontTx/>
              <a:buNone/>
              <a:defRPr b="1">
                <a:latin typeface="Gill Sans MT" panose="020B0502020104020203" pitchFamily="34" charset="0"/>
              </a:defRPr>
            </a:lvl1pPr>
          </a:lstStyle>
          <a:p>
            <a:r>
              <a:rPr lang="en-US" dirty="0"/>
              <a:t> </a:t>
            </a:r>
          </a:p>
        </p:txBody>
      </p:sp>
      <p:sp>
        <p:nvSpPr>
          <p:cNvPr id="75" name="Content Placeholder 5"/>
          <p:cNvSpPr>
            <a:spLocks noGrp="1"/>
          </p:cNvSpPr>
          <p:nvPr>
            <p:ph sz="quarter" idx="157" hasCustomPrompt="1"/>
          </p:nvPr>
        </p:nvSpPr>
        <p:spPr>
          <a:xfrm>
            <a:off x="3562922" y="5980246"/>
            <a:ext cx="109728" cy="137160"/>
          </a:xfrm>
          <a:prstGeom prst="rect">
            <a:avLst/>
          </a:prstGeom>
        </p:spPr>
        <p:txBody>
          <a:bodyPr/>
          <a:lstStyle>
            <a:lvl1pPr marL="0" indent="0">
              <a:buFontTx/>
              <a:buNone/>
              <a:defRPr b="1">
                <a:latin typeface="Gill Sans MT" panose="020B0502020104020203" pitchFamily="34" charset="0"/>
              </a:defRPr>
            </a:lvl1pPr>
          </a:lstStyle>
          <a:p>
            <a:r>
              <a:rPr lang="en-US" dirty="0"/>
              <a:t> </a:t>
            </a:r>
          </a:p>
        </p:txBody>
      </p:sp>
      <p:sp>
        <p:nvSpPr>
          <p:cNvPr id="76" name="Content Placeholder 6"/>
          <p:cNvSpPr>
            <a:spLocks noGrp="1"/>
          </p:cNvSpPr>
          <p:nvPr>
            <p:ph sz="quarter" idx="158" hasCustomPrompt="1"/>
          </p:nvPr>
        </p:nvSpPr>
        <p:spPr>
          <a:xfrm>
            <a:off x="3690936" y="5980246"/>
            <a:ext cx="109728" cy="137160"/>
          </a:xfrm>
          <a:prstGeom prst="rect">
            <a:avLst/>
          </a:prstGeom>
        </p:spPr>
        <p:txBody>
          <a:bodyPr/>
          <a:lstStyle>
            <a:lvl1pPr marL="0" indent="0">
              <a:buFontTx/>
              <a:buNone/>
              <a:defRPr b="1">
                <a:latin typeface="Gill Sans MT" panose="020B0502020104020203" pitchFamily="34" charset="0"/>
              </a:defRPr>
            </a:lvl1pPr>
          </a:lstStyle>
          <a:p>
            <a:r>
              <a:rPr lang="en-US" dirty="0"/>
              <a:t> </a:t>
            </a:r>
          </a:p>
        </p:txBody>
      </p:sp>
      <p:sp>
        <p:nvSpPr>
          <p:cNvPr id="77" name="Content Placeholder 7"/>
          <p:cNvSpPr>
            <a:spLocks noGrp="1"/>
          </p:cNvSpPr>
          <p:nvPr>
            <p:ph sz="quarter" idx="159" hasCustomPrompt="1"/>
          </p:nvPr>
        </p:nvSpPr>
        <p:spPr>
          <a:xfrm>
            <a:off x="3818950" y="5980246"/>
            <a:ext cx="109728" cy="137160"/>
          </a:xfrm>
          <a:prstGeom prst="rect">
            <a:avLst/>
          </a:prstGeom>
        </p:spPr>
        <p:txBody>
          <a:bodyPr/>
          <a:lstStyle>
            <a:lvl1pPr marL="0" indent="0">
              <a:buFontTx/>
              <a:buNone/>
              <a:defRPr b="1">
                <a:latin typeface="Gill Sans MT" panose="020B0502020104020203" pitchFamily="34" charset="0"/>
              </a:defRPr>
            </a:lvl1pPr>
          </a:lstStyle>
          <a:p>
            <a:r>
              <a:rPr lang="en-US" dirty="0"/>
              <a:t> </a:t>
            </a:r>
          </a:p>
        </p:txBody>
      </p:sp>
      <p:sp>
        <p:nvSpPr>
          <p:cNvPr id="78" name="Content Placeholder 8"/>
          <p:cNvSpPr>
            <a:spLocks noGrp="1"/>
          </p:cNvSpPr>
          <p:nvPr>
            <p:ph sz="quarter" idx="160" hasCustomPrompt="1"/>
          </p:nvPr>
        </p:nvSpPr>
        <p:spPr>
          <a:xfrm>
            <a:off x="3946966" y="5980246"/>
            <a:ext cx="109728" cy="137160"/>
          </a:xfrm>
          <a:prstGeom prst="rect">
            <a:avLst/>
          </a:prstGeom>
        </p:spPr>
        <p:txBody>
          <a:bodyPr/>
          <a:lstStyle>
            <a:lvl1pPr marL="0" indent="0">
              <a:buFontTx/>
              <a:buNone/>
              <a:defRPr b="1">
                <a:latin typeface="Gill Sans MT" panose="020B0502020104020203" pitchFamily="34" charset="0"/>
              </a:defRPr>
            </a:lvl1pPr>
          </a:lstStyle>
          <a:p>
            <a:r>
              <a:rPr lang="en-US" dirty="0"/>
              <a:t> </a:t>
            </a:r>
          </a:p>
        </p:txBody>
      </p:sp>
      <p:sp>
        <p:nvSpPr>
          <p:cNvPr id="79" name="Content Placeholder 96"/>
          <p:cNvSpPr>
            <a:spLocks noGrp="1"/>
          </p:cNvSpPr>
          <p:nvPr>
            <p:ph sz="quarter" idx="161" hasCustomPrompt="1"/>
          </p:nvPr>
        </p:nvSpPr>
        <p:spPr>
          <a:xfrm>
            <a:off x="3050866" y="5980246"/>
            <a:ext cx="109728" cy="137160"/>
          </a:xfrm>
          <a:prstGeom prst="rect">
            <a:avLst/>
          </a:prstGeom>
        </p:spPr>
        <p:txBody>
          <a:bodyPr/>
          <a:lstStyle>
            <a:lvl1pPr marL="0" indent="0">
              <a:buFontTx/>
              <a:buNone/>
              <a:defRPr b="1">
                <a:latin typeface="Gill Sans MT" panose="020B0502020104020203" pitchFamily="34" charset="0"/>
              </a:defRPr>
            </a:lvl1pPr>
          </a:lstStyle>
          <a:p>
            <a:r>
              <a:rPr lang="en-US" dirty="0"/>
              <a:t> </a:t>
            </a:r>
          </a:p>
        </p:txBody>
      </p:sp>
      <p:sp>
        <p:nvSpPr>
          <p:cNvPr id="80" name="Content Placeholder 2"/>
          <p:cNvSpPr>
            <a:spLocks noGrp="1"/>
          </p:cNvSpPr>
          <p:nvPr>
            <p:ph sz="quarter" idx="162" hasCustomPrompt="1"/>
          </p:nvPr>
        </p:nvSpPr>
        <p:spPr>
          <a:xfrm>
            <a:off x="1345360" y="5980246"/>
            <a:ext cx="109728" cy="137160"/>
          </a:xfrm>
          <a:prstGeom prst="rect">
            <a:avLst/>
          </a:prstGeom>
        </p:spPr>
        <p:txBody>
          <a:bodyPr/>
          <a:lstStyle>
            <a:lvl1pPr marL="0" indent="0">
              <a:buFontTx/>
              <a:buNone/>
              <a:defRPr b="1">
                <a:latin typeface="Gill Sans MT" panose="020B0502020104020203" pitchFamily="34" charset="0"/>
              </a:defRPr>
            </a:lvl1pPr>
          </a:lstStyle>
          <a:p>
            <a:r>
              <a:rPr lang="en-US" dirty="0"/>
              <a:t> </a:t>
            </a:r>
          </a:p>
        </p:txBody>
      </p:sp>
      <p:sp>
        <p:nvSpPr>
          <p:cNvPr id="81" name="Content Placeholder 3"/>
          <p:cNvSpPr>
            <a:spLocks noGrp="1"/>
          </p:cNvSpPr>
          <p:nvPr>
            <p:ph sz="quarter" idx="163" hasCustomPrompt="1"/>
          </p:nvPr>
        </p:nvSpPr>
        <p:spPr>
          <a:xfrm>
            <a:off x="1473374" y="5980246"/>
            <a:ext cx="109728" cy="137160"/>
          </a:xfrm>
          <a:prstGeom prst="rect">
            <a:avLst/>
          </a:prstGeom>
        </p:spPr>
        <p:txBody>
          <a:bodyPr/>
          <a:lstStyle>
            <a:lvl1pPr marL="0" indent="0">
              <a:buFontTx/>
              <a:buNone/>
              <a:defRPr b="1">
                <a:latin typeface="Gill Sans MT" panose="020B0502020104020203" pitchFamily="34" charset="0"/>
              </a:defRPr>
            </a:lvl1pPr>
          </a:lstStyle>
          <a:p>
            <a:r>
              <a:rPr lang="en-US" dirty="0"/>
              <a:t> </a:t>
            </a:r>
          </a:p>
        </p:txBody>
      </p:sp>
      <p:sp>
        <p:nvSpPr>
          <p:cNvPr id="82" name="Content Placeholder 4"/>
          <p:cNvSpPr>
            <a:spLocks noGrp="1"/>
          </p:cNvSpPr>
          <p:nvPr>
            <p:ph sz="quarter" idx="164" hasCustomPrompt="1"/>
          </p:nvPr>
        </p:nvSpPr>
        <p:spPr>
          <a:xfrm>
            <a:off x="1601388" y="5980246"/>
            <a:ext cx="109728" cy="137160"/>
          </a:xfrm>
          <a:prstGeom prst="rect">
            <a:avLst/>
          </a:prstGeom>
        </p:spPr>
        <p:txBody>
          <a:bodyPr/>
          <a:lstStyle>
            <a:lvl1pPr marL="0" indent="0">
              <a:buFontTx/>
              <a:buNone/>
              <a:defRPr b="1">
                <a:latin typeface="Gill Sans MT" panose="020B0502020104020203" pitchFamily="34" charset="0"/>
              </a:defRPr>
            </a:lvl1pPr>
          </a:lstStyle>
          <a:p>
            <a:r>
              <a:rPr lang="en-US" dirty="0"/>
              <a:t> </a:t>
            </a:r>
          </a:p>
        </p:txBody>
      </p:sp>
      <p:sp>
        <p:nvSpPr>
          <p:cNvPr id="83" name="Content Placeholder 5"/>
          <p:cNvSpPr>
            <a:spLocks noGrp="1"/>
          </p:cNvSpPr>
          <p:nvPr>
            <p:ph sz="quarter" idx="165" hasCustomPrompt="1"/>
          </p:nvPr>
        </p:nvSpPr>
        <p:spPr>
          <a:xfrm>
            <a:off x="1729402" y="5980246"/>
            <a:ext cx="109728" cy="137160"/>
          </a:xfrm>
          <a:prstGeom prst="rect">
            <a:avLst/>
          </a:prstGeom>
        </p:spPr>
        <p:txBody>
          <a:bodyPr/>
          <a:lstStyle>
            <a:lvl1pPr marL="0" indent="0">
              <a:buFontTx/>
              <a:buNone/>
              <a:defRPr b="1">
                <a:latin typeface="Gill Sans MT" panose="020B0502020104020203" pitchFamily="34" charset="0"/>
              </a:defRPr>
            </a:lvl1pPr>
          </a:lstStyle>
          <a:p>
            <a:r>
              <a:rPr lang="en-US" dirty="0"/>
              <a:t> </a:t>
            </a:r>
          </a:p>
        </p:txBody>
      </p:sp>
      <p:sp>
        <p:nvSpPr>
          <p:cNvPr id="84" name="Content Placeholder 6"/>
          <p:cNvSpPr>
            <a:spLocks noGrp="1"/>
          </p:cNvSpPr>
          <p:nvPr>
            <p:ph sz="quarter" idx="166" hasCustomPrompt="1"/>
          </p:nvPr>
        </p:nvSpPr>
        <p:spPr>
          <a:xfrm>
            <a:off x="1857416" y="5980246"/>
            <a:ext cx="109728" cy="137160"/>
          </a:xfrm>
          <a:prstGeom prst="rect">
            <a:avLst/>
          </a:prstGeom>
        </p:spPr>
        <p:txBody>
          <a:bodyPr/>
          <a:lstStyle>
            <a:lvl1pPr marL="0" indent="0">
              <a:buFontTx/>
              <a:buNone/>
              <a:defRPr b="1">
                <a:latin typeface="Gill Sans MT" panose="020B0502020104020203" pitchFamily="34" charset="0"/>
              </a:defRPr>
            </a:lvl1pPr>
          </a:lstStyle>
          <a:p>
            <a:r>
              <a:rPr lang="en-US" dirty="0"/>
              <a:t> </a:t>
            </a:r>
          </a:p>
        </p:txBody>
      </p:sp>
      <p:sp>
        <p:nvSpPr>
          <p:cNvPr id="85" name="Content Placeholder 7"/>
          <p:cNvSpPr>
            <a:spLocks noGrp="1"/>
          </p:cNvSpPr>
          <p:nvPr>
            <p:ph sz="quarter" idx="167" hasCustomPrompt="1"/>
          </p:nvPr>
        </p:nvSpPr>
        <p:spPr>
          <a:xfrm>
            <a:off x="1985430" y="5980246"/>
            <a:ext cx="109728" cy="137160"/>
          </a:xfrm>
          <a:prstGeom prst="rect">
            <a:avLst/>
          </a:prstGeom>
        </p:spPr>
        <p:txBody>
          <a:bodyPr/>
          <a:lstStyle>
            <a:lvl1pPr marL="0" indent="0">
              <a:buFontTx/>
              <a:buNone/>
              <a:defRPr b="1">
                <a:latin typeface="Gill Sans MT" panose="020B0502020104020203" pitchFamily="34" charset="0"/>
              </a:defRPr>
            </a:lvl1pPr>
          </a:lstStyle>
          <a:p>
            <a:r>
              <a:rPr lang="en-US" dirty="0"/>
              <a:t> </a:t>
            </a:r>
          </a:p>
        </p:txBody>
      </p:sp>
      <p:sp>
        <p:nvSpPr>
          <p:cNvPr id="86" name="Content Placeholder 8"/>
          <p:cNvSpPr>
            <a:spLocks noGrp="1"/>
          </p:cNvSpPr>
          <p:nvPr>
            <p:ph sz="quarter" idx="168" hasCustomPrompt="1"/>
          </p:nvPr>
        </p:nvSpPr>
        <p:spPr>
          <a:xfrm>
            <a:off x="2113446" y="5980246"/>
            <a:ext cx="109728" cy="137160"/>
          </a:xfrm>
          <a:prstGeom prst="rect">
            <a:avLst/>
          </a:prstGeom>
        </p:spPr>
        <p:txBody>
          <a:bodyPr/>
          <a:lstStyle>
            <a:lvl1pPr marL="0" indent="0">
              <a:buFontTx/>
              <a:buNone/>
              <a:defRPr b="1">
                <a:latin typeface="Gill Sans MT" panose="020B0502020104020203" pitchFamily="34" charset="0"/>
              </a:defRPr>
            </a:lvl1pPr>
          </a:lstStyle>
          <a:p>
            <a:r>
              <a:rPr lang="en-US" dirty="0"/>
              <a:t> </a:t>
            </a:r>
          </a:p>
        </p:txBody>
      </p:sp>
      <p:sp>
        <p:nvSpPr>
          <p:cNvPr id="87" name="Content Placeholder 96"/>
          <p:cNvSpPr>
            <a:spLocks noGrp="1"/>
          </p:cNvSpPr>
          <p:nvPr>
            <p:ph sz="quarter" idx="169" hasCustomPrompt="1"/>
          </p:nvPr>
        </p:nvSpPr>
        <p:spPr>
          <a:xfrm>
            <a:off x="1217346" y="5980246"/>
            <a:ext cx="109728" cy="137160"/>
          </a:xfrm>
          <a:prstGeom prst="rect">
            <a:avLst/>
          </a:prstGeom>
        </p:spPr>
        <p:txBody>
          <a:bodyPr/>
          <a:lstStyle>
            <a:lvl1pPr marL="0" indent="0">
              <a:buFontTx/>
              <a:buNone/>
              <a:defRPr b="1">
                <a:latin typeface="Gill Sans MT" panose="020B0502020104020203" pitchFamily="34" charset="0"/>
              </a:defRPr>
            </a:lvl1pPr>
          </a:lstStyle>
          <a:p>
            <a:r>
              <a:rPr lang="en-US" dirty="0"/>
              <a:t> </a:t>
            </a:r>
          </a:p>
        </p:txBody>
      </p:sp>
      <p:sp>
        <p:nvSpPr>
          <p:cNvPr id="88" name="Text Placeholder 44"/>
          <p:cNvSpPr>
            <a:spLocks noGrp="1"/>
          </p:cNvSpPr>
          <p:nvPr>
            <p:ph type="body" sz="quarter" idx="202"/>
          </p:nvPr>
        </p:nvSpPr>
        <p:spPr>
          <a:xfrm>
            <a:off x="7838192" y="3144684"/>
            <a:ext cx="1657350" cy="252211"/>
          </a:xfrm>
          <a:prstGeom prst="rect">
            <a:avLst/>
          </a:prstGeom>
        </p:spPr>
        <p:txBody>
          <a:bodyPr lIns="0" tIns="0" rIns="0" bIns="0" anchor="ctr" anchorCtr="0">
            <a:noAutofit/>
          </a:bodyPr>
          <a:lstStyle>
            <a:lvl1pPr marL="0" indent="0">
              <a:buFontTx/>
              <a:buNone/>
              <a:defRPr sz="1000" b="1" baseline="0">
                <a:solidFill>
                  <a:schemeClr val="tx1"/>
                </a:solidFill>
                <a:latin typeface="Gill Sans MT" panose="020B0502020104020203" pitchFamily="34" charset="0"/>
              </a:defRPr>
            </a:lvl1pPr>
            <a:lvl2pPr marL="0">
              <a:spcBef>
                <a:spcPts val="0"/>
              </a:spcBef>
              <a:defRPr sz="800" b="0" i="0">
                <a:solidFill>
                  <a:srgbClr val="313231"/>
                </a:solidFill>
                <a:latin typeface="Omnes Light"/>
              </a:defRPr>
            </a:lvl2pPr>
            <a:lvl3pPr marL="0">
              <a:spcBef>
                <a:spcPts val="0"/>
              </a:spcBef>
              <a:defRPr sz="800" b="0" i="0">
                <a:solidFill>
                  <a:srgbClr val="313231"/>
                </a:solidFill>
                <a:latin typeface="Omnes Light"/>
              </a:defRPr>
            </a:lvl3pPr>
            <a:lvl4pPr marL="0">
              <a:spcBef>
                <a:spcPts val="0"/>
              </a:spcBef>
              <a:defRPr sz="800" b="0" i="0">
                <a:solidFill>
                  <a:srgbClr val="313231"/>
                </a:solidFill>
                <a:latin typeface="Omnes Light"/>
              </a:defRPr>
            </a:lvl4pPr>
            <a:lvl5pPr marL="0">
              <a:spcBef>
                <a:spcPts val="0"/>
              </a:spcBef>
              <a:defRPr sz="800" b="0" i="0">
                <a:solidFill>
                  <a:srgbClr val="313231"/>
                </a:solidFill>
                <a:latin typeface="Omnes Light"/>
              </a:defRPr>
            </a:lvl5pPr>
          </a:lstStyle>
          <a:p>
            <a:pPr lvl="0"/>
            <a:r>
              <a:rPr lang="en-US" dirty="0"/>
              <a:t>Click to edit Master text styles</a:t>
            </a:r>
          </a:p>
        </p:txBody>
      </p:sp>
      <p:sp>
        <p:nvSpPr>
          <p:cNvPr id="89" name="Text Placeholder 44"/>
          <p:cNvSpPr>
            <a:spLocks noGrp="1"/>
          </p:cNvSpPr>
          <p:nvPr>
            <p:ph type="body" sz="quarter" idx="203" hasCustomPrompt="1"/>
          </p:nvPr>
        </p:nvSpPr>
        <p:spPr>
          <a:xfrm>
            <a:off x="7838192" y="2967089"/>
            <a:ext cx="582611" cy="111866"/>
          </a:xfrm>
          <a:prstGeom prst="rect">
            <a:avLst/>
          </a:prstGeom>
        </p:spPr>
        <p:txBody>
          <a:bodyPr wrap="none" lIns="0" tIns="0" rIns="0" bIns="0" anchor="ctr" anchorCtr="0">
            <a:noAutofit/>
          </a:bodyPr>
          <a:lstStyle>
            <a:lvl1pPr marL="0" indent="0">
              <a:buFontTx/>
              <a:buNone/>
              <a:defRPr sz="1000" b="1" baseline="0">
                <a:solidFill>
                  <a:srgbClr val="313231"/>
                </a:solidFill>
                <a:latin typeface="Gill Sans MT" panose="020B0502020104020203" pitchFamily="34" charset="0"/>
              </a:defRPr>
            </a:lvl1pPr>
            <a:lvl2pPr marL="0">
              <a:spcBef>
                <a:spcPts val="0"/>
              </a:spcBef>
              <a:defRPr sz="800" b="0" i="0">
                <a:solidFill>
                  <a:srgbClr val="313231"/>
                </a:solidFill>
                <a:latin typeface="Omnes Light"/>
              </a:defRPr>
            </a:lvl2pPr>
            <a:lvl3pPr marL="0">
              <a:spcBef>
                <a:spcPts val="0"/>
              </a:spcBef>
              <a:defRPr sz="800" b="0" i="0">
                <a:solidFill>
                  <a:srgbClr val="313231"/>
                </a:solidFill>
                <a:latin typeface="Omnes Light"/>
              </a:defRPr>
            </a:lvl3pPr>
            <a:lvl4pPr marL="0">
              <a:spcBef>
                <a:spcPts val="0"/>
              </a:spcBef>
              <a:defRPr sz="800" b="0" i="0">
                <a:solidFill>
                  <a:srgbClr val="313231"/>
                </a:solidFill>
                <a:latin typeface="Omnes Light"/>
              </a:defRPr>
            </a:lvl4pPr>
            <a:lvl5pPr marL="0">
              <a:spcBef>
                <a:spcPts val="0"/>
              </a:spcBef>
              <a:defRPr sz="800" b="0" i="0">
                <a:solidFill>
                  <a:srgbClr val="313231"/>
                </a:solidFill>
                <a:latin typeface="Omnes Light"/>
              </a:defRPr>
            </a:lvl5pPr>
          </a:lstStyle>
          <a:p>
            <a:pPr lvl="0"/>
            <a:r>
              <a:rPr lang="en-US" dirty="0"/>
              <a:t>CA0000</a:t>
            </a:r>
          </a:p>
        </p:txBody>
      </p:sp>
      <p:sp>
        <p:nvSpPr>
          <p:cNvPr id="90" name="Content Placeholder 2"/>
          <p:cNvSpPr>
            <a:spLocks noGrp="1"/>
          </p:cNvSpPr>
          <p:nvPr>
            <p:ph sz="quarter" idx="208" hasCustomPrompt="1"/>
          </p:nvPr>
        </p:nvSpPr>
        <p:spPr>
          <a:xfrm>
            <a:off x="8626180" y="2937310"/>
            <a:ext cx="109728" cy="137160"/>
          </a:xfrm>
          <a:prstGeom prst="rect">
            <a:avLst/>
          </a:prstGeom>
        </p:spPr>
        <p:txBody>
          <a:bodyPr/>
          <a:lstStyle>
            <a:lvl1pPr marL="0" indent="0">
              <a:buFontTx/>
              <a:buNone/>
              <a:defRPr b="1">
                <a:latin typeface="Gill Sans MT" panose="020B0502020104020203" pitchFamily="34" charset="0"/>
              </a:defRPr>
            </a:lvl1pPr>
          </a:lstStyle>
          <a:p>
            <a:r>
              <a:rPr lang="en-US" dirty="0"/>
              <a:t> </a:t>
            </a:r>
          </a:p>
        </p:txBody>
      </p:sp>
      <p:sp>
        <p:nvSpPr>
          <p:cNvPr id="91" name="Content Placeholder 3"/>
          <p:cNvSpPr>
            <a:spLocks noGrp="1"/>
          </p:cNvSpPr>
          <p:nvPr>
            <p:ph sz="quarter" idx="209" hasCustomPrompt="1"/>
          </p:nvPr>
        </p:nvSpPr>
        <p:spPr>
          <a:xfrm>
            <a:off x="8754194" y="2937310"/>
            <a:ext cx="109728" cy="137160"/>
          </a:xfrm>
          <a:prstGeom prst="rect">
            <a:avLst/>
          </a:prstGeom>
        </p:spPr>
        <p:txBody>
          <a:bodyPr/>
          <a:lstStyle>
            <a:lvl1pPr marL="0" indent="0">
              <a:buFontTx/>
              <a:buNone/>
              <a:defRPr b="1">
                <a:latin typeface="Gill Sans MT" panose="020B0502020104020203" pitchFamily="34" charset="0"/>
              </a:defRPr>
            </a:lvl1pPr>
          </a:lstStyle>
          <a:p>
            <a:r>
              <a:rPr lang="en-US" dirty="0"/>
              <a:t> </a:t>
            </a:r>
          </a:p>
        </p:txBody>
      </p:sp>
      <p:sp>
        <p:nvSpPr>
          <p:cNvPr id="92" name="Content Placeholder 4"/>
          <p:cNvSpPr>
            <a:spLocks noGrp="1"/>
          </p:cNvSpPr>
          <p:nvPr>
            <p:ph sz="quarter" idx="210" hasCustomPrompt="1"/>
          </p:nvPr>
        </p:nvSpPr>
        <p:spPr>
          <a:xfrm>
            <a:off x="8882208" y="2937310"/>
            <a:ext cx="109728" cy="137160"/>
          </a:xfrm>
          <a:prstGeom prst="rect">
            <a:avLst/>
          </a:prstGeom>
        </p:spPr>
        <p:txBody>
          <a:bodyPr/>
          <a:lstStyle>
            <a:lvl1pPr marL="0" indent="0">
              <a:buFontTx/>
              <a:buNone/>
              <a:defRPr b="1">
                <a:latin typeface="Gill Sans MT" panose="020B0502020104020203" pitchFamily="34" charset="0"/>
              </a:defRPr>
            </a:lvl1pPr>
          </a:lstStyle>
          <a:p>
            <a:r>
              <a:rPr lang="en-US" dirty="0"/>
              <a:t> </a:t>
            </a:r>
          </a:p>
        </p:txBody>
      </p:sp>
      <p:sp>
        <p:nvSpPr>
          <p:cNvPr id="93" name="Content Placeholder 5"/>
          <p:cNvSpPr>
            <a:spLocks noGrp="1"/>
          </p:cNvSpPr>
          <p:nvPr>
            <p:ph sz="quarter" idx="211" hasCustomPrompt="1"/>
          </p:nvPr>
        </p:nvSpPr>
        <p:spPr>
          <a:xfrm>
            <a:off x="9010222" y="2937310"/>
            <a:ext cx="109728" cy="137160"/>
          </a:xfrm>
          <a:prstGeom prst="rect">
            <a:avLst/>
          </a:prstGeom>
        </p:spPr>
        <p:txBody>
          <a:bodyPr/>
          <a:lstStyle>
            <a:lvl1pPr marL="0" indent="0">
              <a:buFontTx/>
              <a:buNone/>
              <a:defRPr b="1">
                <a:latin typeface="Gill Sans MT" panose="020B0502020104020203" pitchFamily="34" charset="0"/>
              </a:defRPr>
            </a:lvl1pPr>
          </a:lstStyle>
          <a:p>
            <a:r>
              <a:rPr lang="en-US" dirty="0"/>
              <a:t> </a:t>
            </a:r>
          </a:p>
        </p:txBody>
      </p:sp>
      <p:sp>
        <p:nvSpPr>
          <p:cNvPr id="94" name="Content Placeholder 6"/>
          <p:cNvSpPr>
            <a:spLocks noGrp="1"/>
          </p:cNvSpPr>
          <p:nvPr>
            <p:ph sz="quarter" idx="212" hasCustomPrompt="1"/>
          </p:nvPr>
        </p:nvSpPr>
        <p:spPr>
          <a:xfrm>
            <a:off x="9138236" y="2937310"/>
            <a:ext cx="109728" cy="137160"/>
          </a:xfrm>
          <a:prstGeom prst="rect">
            <a:avLst/>
          </a:prstGeom>
        </p:spPr>
        <p:txBody>
          <a:bodyPr/>
          <a:lstStyle>
            <a:lvl1pPr marL="0" indent="0">
              <a:buFontTx/>
              <a:buNone/>
              <a:defRPr b="1">
                <a:latin typeface="Gill Sans MT" panose="020B0502020104020203" pitchFamily="34" charset="0"/>
              </a:defRPr>
            </a:lvl1pPr>
          </a:lstStyle>
          <a:p>
            <a:r>
              <a:rPr lang="en-US" dirty="0"/>
              <a:t> </a:t>
            </a:r>
          </a:p>
        </p:txBody>
      </p:sp>
      <p:sp>
        <p:nvSpPr>
          <p:cNvPr id="95" name="Content Placeholder 7"/>
          <p:cNvSpPr>
            <a:spLocks noGrp="1"/>
          </p:cNvSpPr>
          <p:nvPr>
            <p:ph sz="quarter" idx="213" hasCustomPrompt="1"/>
          </p:nvPr>
        </p:nvSpPr>
        <p:spPr>
          <a:xfrm>
            <a:off x="9266250" y="2937310"/>
            <a:ext cx="109728" cy="137160"/>
          </a:xfrm>
          <a:prstGeom prst="rect">
            <a:avLst/>
          </a:prstGeom>
        </p:spPr>
        <p:txBody>
          <a:bodyPr/>
          <a:lstStyle>
            <a:lvl1pPr marL="0" indent="0">
              <a:buFontTx/>
              <a:buNone/>
              <a:defRPr b="1">
                <a:latin typeface="Gill Sans MT" panose="020B0502020104020203" pitchFamily="34" charset="0"/>
              </a:defRPr>
            </a:lvl1pPr>
          </a:lstStyle>
          <a:p>
            <a:r>
              <a:rPr lang="en-US" dirty="0"/>
              <a:t> </a:t>
            </a:r>
          </a:p>
        </p:txBody>
      </p:sp>
      <p:sp>
        <p:nvSpPr>
          <p:cNvPr id="96" name="Content Placeholder 8"/>
          <p:cNvSpPr>
            <a:spLocks noGrp="1"/>
          </p:cNvSpPr>
          <p:nvPr>
            <p:ph sz="quarter" idx="214" hasCustomPrompt="1"/>
          </p:nvPr>
        </p:nvSpPr>
        <p:spPr>
          <a:xfrm>
            <a:off x="9394266" y="2937310"/>
            <a:ext cx="109728" cy="137160"/>
          </a:xfrm>
          <a:prstGeom prst="rect">
            <a:avLst/>
          </a:prstGeom>
        </p:spPr>
        <p:txBody>
          <a:bodyPr/>
          <a:lstStyle>
            <a:lvl1pPr marL="0" indent="0">
              <a:buFontTx/>
              <a:buNone/>
              <a:defRPr b="1">
                <a:latin typeface="Gill Sans MT" panose="020B0502020104020203" pitchFamily="34" charset="0"/>
              </a:defRPr>
            </a:lvl1pPr>
          </a:lstStyle>
          <a:p>
            <a:r>
              <a:rPr lang="en-US" dirty="0"/>
              <a:t> </a:t>
            </a:r>
          </a:p>
        </p:txBody>
      </p:sp>
      <p:sp>
        <p:nvSpPr>
          <p:cNvPr id="97" name="Content Placeholder 96"/>
          <p:cNvSpPr>
            <a:spLocks noGrp="1"/>
          </p:cNvSpPr>
          <p:nvPr>
            <p:ph sz="quarter" idx="215" hasCustomPrompt="1"/>
          </p:nvPr>
        </p:nvSpPr>
        <p:spPr>
          <a:xfrm>
            <a:off x="8498166" y="2937310"/>
            <a:ext cx="109728" cy="137160"/>
          </a:xfrm>
          <a:prstGeom prst="rect">
            <a:avLst/>
          </a:prstGeom>
        </p:spPr>
        <p:txBody>
          <a:bodyPr/>
          <a:lstStyle>
            <a:lvl1pPr marL="0" indent="0">
              <a:buFontTx/>
              <a:buNone/>
              <a:defRPr b="1">
                <a:latin typeface="Gill Sans MT" panose="020B0502020104020203" pitchFamily="34" charset="0"/>
              </a:defRPr>
            </a:lvl1pPr>
          </a:lstStyle>
          <a:p>
            <a:r>
              <a:rPr lang="en-US" dirty="0"/>
              <a:t> </a:t>
            </a:r>
          </a:p>
        </p:txBody>
      </p:sp>
      <p:sp>
        <p:nvSpPr>
          <p:cNvPr id="98" name="Text Placeholder 44"/>
          <p:cNvSpPr>
            <a:spLocks noGrp="1"/>
          </p:cNvSpPr>
          <p:nvPr>
            <p:ph type="body" sz="quarter" idx="216"/>
          </p:nvPr>
        </p:nvSpPr>
        <p:spPr>
          <a:xfrm>
            <a:off x="7838192" y="6186666"/>
            <a:ext cx="1657350" cy="252211"/>
          </a:xfrm>
          <a:prstGeom prst="rect">
            <a:avLst/>
          </a:prstGeom>
        </p:spPr>
        <p:txBody>
          <a:bodyPr lIns="0" tIns="0" rIns="0" bIns="0" anchor="ctr" anchorCtr="0">
            <a:noAutofit/>
          </a:bodyPr>
          <a:lstStyle>
            <a:lvl1pPr marL="0" indent="0">
              <a:buFontTx/>
              <a:buNone/>
              <a:defRPr sz="1000" b="1" baseline="0">
                <a:solidFill>
                  <a:schemeClr val="tx1"/>
                </a:solidFill>
                <a:latin typeface="Gill Sans MT" panose="020B0502020104020203" pitchFamily="34" charset="0"/>
              </a:defRPr>
            </a:lvl1pPr>
            <a:lvl2pPr marL="0">
              <a:spcBef>
                <a:spcPts val="0"/>
              </a:spcBef>
              <a:defRPr sz="800" b="0" i="0">
                <a:solidFill>
                  <a:srgbClr val="313231"/>
                </a:solidFill>
                <a:latin typeface="Omnes Light"/>
              </a:defRPr>
            </a:lvl2pPr>
            <a:lvl3pPr marL="0">
              <a:spcBef>
                <a:spcPts val="0"/>
              </a:spcBef>
              <a:defRPr sz="800" b="0" i="0">
                <a:solidFill>
                  <a:srgbClr val="313231"/>
                </a:solidFill>
                <a:latin typeface="Omnes Light"/>
              </a:defRPr>
            </a:lvl3pPr>
            <a:lvl4pPr marL="0">
              <a:spcBef>
                <a:spcPts val="0"/>
              </a:spcBef>
              <a:defRPr sz="800" b="0" i="0">
                <a:solidFill>
                  <a:srgbClr val="313231"/>
                </a:solidFill>
                <a:latin typeface="Omnes Light"/>
              </a:defRPr>
            </a:lvl4pPr>
            <a:lvl5pPr marL="0">
              <a:spcBef>
                <a:spcPts val="0"/>
              </a:spcBef>
              <a:defRPr sz="800" b="0" i="0">
                <a:solidFill>
                  <a:srgbClr val="313231"/>
                </a:solidFill>
                <a:latin typeface="Omnes Light"/>
              </a:defRPr>
            </a:lvl5pPr>
          </a:lstStyle>
          <a:p>
            <a:pPr lvl="0"/>
            <a:r>
              <a:rPr lang="en-US" dirty="0"/>
              <a:t>Click to edit Master text styles</a:t>
            </a:r>
          </a:p>
        </p:txBody>
      </p:sp>
      <p:sp>
        <p:nvSpPr>
          <p:cNvPr id="99" name="Text Placeholder 44"/>
          <p:cNvSpPr>
            <a:spLocks noGrp="1"/>
          </p:cNvSpPr>
          <p:nvPr>
            <p:ph type="body" sz="quarter" idx="217" hasCustomPrompt="1"/>
          </p:nvPr>
        </p:nvSpPr>
        <p:spPr>
          <a:xfrm>
            <a:off x="7838192" y="6009071"/>
            <a:ext cx="582611" cy="111866"/>
          </a:xfrm>
          <a:prstGeom prst="rect">
            <a:avLst/>
          </a:prstGeom>
        </p:spPr>
        <p:txBody>
          <a:bodyPr wrap="none" lIns="0" tIns="0" rIns="0" bIns="0" anchor="ctr" anchorCtr="0">
            <a:noAutofit/>
          </a:bodyPr>
          <a:lstStyle>
            <a:lvl1pPr marL="0" indent="0">
              <a:buFontTx/>
              <a:buNone/>
              <a:defRPr sz="1000" b="1" baseline="0">
                <a:solidFill>
                  <a:srgbClr val="313231"/>
                </a:solidFill>
                <a:latin typeface="Gill Sans MT" panose="020B0502020104020203" pitchFamily="34" charset="0"/>
              </a:defRPr>
            </a:lvl1pPr>
            <a:lvl2pPr marL="0">
              <a:spcBef>
                <a:spcPts val="0"/>
              </a:spcBef>
              <a:defRPr sz="800" b="0" i="0">
                <a:solidFill>
                  <a:srgbClr val="313231"/>
                </a:solidFill>
                <a:latin typeface="Omnes Light"/>
              </a:defRPr>
            </a:lvl2pPr>
            <a:lvl3pPr marL="0">
              <a:spcBef>
                <a:spcPts val="0"/>
              </a:spcBef>
              <a:defRPr sz="800" b="0" i="0">
                <a:solidFill>
                  <a:srgbClr val="313231"/>
                </a:solidFill>
                <a:latin typeface="Omnes Light"/>
              </a:defRPr>
            </a:lvl3pPr>
            <a:lvl4pPr marL="0">
              <a:spcBef>
                <a:spcPts val="0"/>
              </a:spcBef>
              <a:defRPr sz="800" b="0" i="0">
                <a:solidFill>
                  <a:srgbClr val="313231"/>
                </a:solidFill>
                <a:latin typeface="Omnes Light"/>
              </a:defRPr>
            </a:lvl4pPr>
            <a:lvl5pPr marL="0">
              <a:spcBef>
                <a:spcPts val="0"/>
              </a:spcBef>
              <a:defRPr sz="800" b="0" i="0">
                <a:solidFill>
                  <a:srgbClr val="313231"/>
                </a:solidFill>
                <a:latin typeface="Omnes Light"/>
              </a:defRPr>
            </a:lvl5pPr>
          </a:lstStyle>
          <a:p>
            <a:pPr lvl="0"/>
            <a:r>
              <a:rPr lang="en-US" dirty="0"/>
              <a:t>CA0000</a:t>
            </a:r>
          </a:p>
        </p:txBody>
      </p:sp>
      <p:sp>
        <p:nvSpPr>
          <p:cNvPr id="100" name="Content Placeholder 2"/>
          <p:cNvSpPr>
            <a:spLocks noGrp="1"/>
          </p:cNvSpPr>
          <p:nvPr>
            <p:ph sz="quarter" idx="222" hasCustomPrompt="1"/>
          </p:nvPr>
        </p:nvSpPr>
        <p:spPr>
          <a:xfrm>
            <a:off x="8617728" y="5980246"/>
            <a:ext cx="109728" cy="137160"/>
          </a:xfrm>
          <a:prstGeom prst="rect">
            <a:avLst/>
          </a:prstGeom>
        </p:spPr>
        <p:txBody>
          <a:bodyPr/>
          <a:lstStyle>
            <a:lvl1pPr marL="0" indent="0">
              <a:buFontTx/>
              <a:buNone/>
              <a:defRPr b="1">
                <a:latin typeface="Gill Sans MT" panose="020B0502020104020203" pitchFamily="34" charset="0"/>
              </a:defRPr>
            </a:lvl1pPr>
          </a:lstStyle>
          <a:p>
            <a:r>
              <a:rPr lang="en-US" dirty="0"/>
              <a:t> </a:t>
            </a:r>
          </a:p>
        </p:txBody>
      </p:sp>
      <p:sp>
        <p:nvSpPr>
          <p:cNvPr id="101" name="Content Placeholder 3"/>
          <p:cNvSpPr>
            <a:spLocks noGrp="1"/>
          </p:cNvSpPr>
          <p:nvPr>
            <p:ph sz="quarter" idx="223" hasCustomPrompt="1"/>
          </p:nvPr>
        </p:nvSpPr>
        <p:spPr>
          <a:xfrm>
            <a:off x="8745742" y="5980246"/>
            <a:ext cx="109728" cy="137160"/>
          </a:xfrm>
          <a:prstGeom prst="rect">
            <a:avLst/>
          </a:prstGeom>
        </p:spPr>
        <p:txBody>
          <a:bodyPr/>
          <a:lstStyle>
            <a:lvl1pPr marL="0" indent="0">
              <a:buFontTx/>
              <a:buNone/>
              <a:defRPr b="1">
                <a:latin typeface="Gill Sans MT" panose="020B0502020104020203" pitchFamily="34" charset="0"/>
              </a:defRPr>
            </a:lvl1pPr>
          </a:lstStyle>
          <a:p>
            <a:r>
              <a:rPr lang="en-US" dirty="0"/>
              <a:t> </a:t>
            </a:r>
          </a:p>
        </p:txBody>
      </p:sp>
      <p:sp>
        <p:nvSpPr>
          <p:cNvPr id="102" name="Content Placeholder 4"/>
          <p:cNvSpPr>
            <a:spLocks noGrp="1"/>
          </p:cNvSpPr>
          <p:nvPr>
            <p:ph sz="quarter" idx="224" hasCustomPrompt="1"/>
          </p:nvPr>
        </p:nvSpPr>
        <p:spPr>
          <a:xfrm>
            <a:off x="8873756" y="5980246"/>
            <a:ext cx="109728" cy="137160"/>
          </a:xfrm>
          <a:prstGeom prst="rect">
            <a:avLst/>
          </a:prstGeom>
        </p:spPr>
        <p:txBody>
          <a:bodyPr/>
          <a:lstStyle>
            <a:lvl1pPr marL="0" indent="0">
              <a:buFontTx/>
              <a:buNone/>
              <a:defRPr b="1">
                <a:latin typeface="Gill Sans MT" panose="020B0502020104020203" pitchFamily="34" charset="0"/>
              </a:defRPr>
            </a:lvl1pPr>
          </a:lstStyle>
          <a:p>
            <a:r>
              <a:rPr lang="en-US" dirty="0"/>
              <a:t> </a:t>
            </a:r>
          </a:p>
        </p:txBody>
      </p:sp>
      <p:sp>
        <p:nvSpPr>
          <p:cNvPr id="103" name="Content Placeholder 5"/>
          <p:cNvSpPr>
            <a:spLocks noGrp="1"/>
          </p:cNvSpPr>
          <p:nvPr>
            <p:ph sz="quarter" idx="225" hasCustomPrompt="1"/>
          </p:nvPr>
        </p:nvSpPr>
        <p:spPr>
          <a:xfrm>
            <a:off x="9001770" y="5980246"/>
            <a:ext cx="109728" cy="137160"/>
          </a:xfrm>
          <a:prstGeom prst="rect">
            <a:avLst/>
          </a:prstGeom>
        </p:spPr>
        <p:txBody>
          <a:bodyPr/>
          <a:lstStyle>
            <a:lvl1pPr marL="0" indent="0">
              <a:buFontTx/>
              <a:buNone/>
              <a:defRPr b="1">
                <a:latin typeface="Gill Sans MT" panose="020B0502020104020203" pitchFamily="34" charset="0"/>
              </a:defRPr>
            </a:lvl1pPr>
          </a:lstStyle>
          <a:p>
            <a:r>
              <a:rPr lang="en-US" dirty="0"/>
              <a:t> </a:t>
            </a:r>
          </a:p>
        </p:txBody>
      </p:sp>
      <p:sp>
        <p:nvSpPr>
          <p:cNvPr id="104" name="Content Placeholder 6"/>
          <p:cNvSpPr>
            <a:spLocks noGrp="1"/>
          </p:cNvSpPr>
          <p:nvPr>
            <p:ph sz="quarter" idx="226" hasCustomPrompt="1"/>
          </p:nvPr>
        </p:nvSpPr>
        <p:spPr>
          <a:xfrm>
            <a:off x="9129784" y="5980246"/>
            <a:ext cx="109728" cy="137160"/>
          </a:xfrm>
          <a:prstGeom prst="rect">
            <a:avLst/>
          </a:prstGeom>
        </p:spPr>
        <p:txBody>
          <a:bodyPr/>
          <a:lstStyle>
            <a:lvl1pPr marL="0" indent="0">
              <a:buFontTx/>
              <a:buNone/>
              <a:defRPr b="1">
                <a:latin typeface="Gill Sans MT" panose="020B0502020104020203" pitchFamily="34" charset="0"/>
              </a:defRPr>
            </a:lvl1pPr>
          </a:lstStyle>
          <a:p>
            <a:r>
              <a:rPr lang="en-US" dirty="0"/>
              <a:t> </a:t>
            </a:r>
          </a:p>
        </p:txBody>
      </p:sp>
      <p:sp>
        <p:nvSpPr>
          <p:cNvPr id="105" name="Content Placeholder 7"/>
          <p:cNvSpPr>
            <a:spLocks noGrp="1"/>
          </p:cNvSpPr>
          <p:nvPr>
            <p:ph sz="quarter" idx="227" hasCustomPrompt="1"/>
          </p:nvPr>
        </p:nvSpPr>
        <p:spPr>
          <a:xfrm>
            <a:off x="9257798" y="5980246"/>
            <a:ext cx="109728" cy="137160"/>
          </a:xfrm>
          <a:prstGeom prst="rect">
            <a:avLst/>
          </a:prstGeom>
        </p:spPr>
        <p:txBody>
          <a:bodyPr/>
          <a:lstStyle>
            <a:lvl1pPr marL="0" indent="0">
              <a:buFontTx/>
              <a:buNone/>
              <a:defRPr b="1">
                <a:latin typeface="Gill Sans MT" panose="020B0502020104020203" pitchFamily="34" charset="0"/>
              </a:defRPr>
            </a:lvl1pPr>
          </a:lstStyle>
          <a:p>
            <a:r>
              <a:rPr lang="en-US" dirty="0"/>
              <a:t> </a:t>
            </a:r>
          </a:p>
        </p:txBody>
      </p:sp>
      <p:sp>
        <p:nvSpPr>
          <p:cNvPr id="106" name="Content Placeholder 8"/>
          <p:cNvSpPr>
            <a:spLocks noGrp="1"/>
          </p:cNvSpPr>
          <p:nvPr>
            <p:ph sz="quarter" idx="228" hasCustomPrompt="1"/>
          </p:nvPr>
        </p:nvSpPr>
        <p:spPr>
          <a:xfrm>
            <a:off x="9385814" y="5980246"/>
            <a:ext cx="109728" cy="137160"/>
          </a:xfrm>
          <a:prstGeom prst="rect">
            <a:avLst/>
          </a:prstGeom>
        </p:spPr>
        <p:txBody>
          <a:bodyPr/>
          <a:lstStyle>
            <a:lvl1pPr marL="0" indent="0">
              <a:buFontTx/>
              <a:buNone/>
              <a:defRPr b="1">
                <a:latin typeface="Gill Sans MT" panose="020B0502020104020203" pitchFamily="34" charset="0"/>
              </a:defRPr>
            </a:lvl1pPr>
          </a:lstStyle>
          <a:p>
            <a:r>
              <a:rPr lang="en-US" dirty="0"/>
              <a:t> </a:t>
            </a:r>
          </a:p>
        </p:txBody>
      </p:sp>
      <p:sp>
        <p:nvSpPr>
          <p:cNvPr id="107" name="Content Placeholder 96"/>
          <p:cNvSpPr>
            <a:spLocks noGrp="1"/>
          </p:cNvSpPr>
          <p:nvPr>
            <p:ph sz="quarter" idx="229" hasCustomPrompt="1"/>
          </p:nvPr>
        </p:nvSpPr>
        <p:spPr>
          <a:xfrm>
            <a:off x="8489714" y="5980246"/>
            <a:ext cx="109728" cy="137160"/>
          </a:xfrm>
          <a:prstGeom prst="rect">
            <a:avLst/>
          </a:prstGeom>
        </p:spPr>
        <p:txBody>
          <a:bodyPr/>
          <a:lstStyle>
            <a:lvl1pPr marL="0" indent="0">
              <a:buFontTx/>
              <a:buNone/>
              <a:defRPr b="1">
                <a:latin typeface="Gill Sans MT" panose="020B0502020104020203" pitchFamily="34" charset="0"/>
              </a:defRPr>
            </a:lvl1pPr>
          </a:lstStyle>
          <a:p>
            <a:r>
              <a:rPr lang="en-US" dirty="0"/>
              <a:t> </a:t>
            </a:r>
          </a:p>
        </p:txBody>
      </p:sp>
      <p:sp>
        <p:nvSpPr>
          <p:cNvPr id="108" name="Picture Placeholder 2"/>
          <p:cNvSpPr>
            <a:spLocks noGrp="1"/>
          </p:cNvSpPr>
          <p:nvPr>
            <p:ph type="pic" idx="240" hasCustomPrompt="1"/>
          </p:nvPr>
        </p:nvSpPr>
        <p:spPr>
          <a:xfrm>
            <a:off x="7923213" y="1306512"/>
            <a:ext cx="1485900" cy="1485900"/>
          </a:xfrm>
          <a:prstGeom prst="rect">
            <a:avLst/>
          </a:prstGeom>
          <a:noFill/>
        </p:spPr>
        <p:txBody>
          <a:bodyPr lIns="0" tIns="0" rIns="0" bIns="0" anchor="ctr" anchorCtr="1"/>
          <a:lstStyle>
            <a:lvl1pPr marL="0" indent="0" algn="ctr">
              <a:buFontTx/>
              <a:buNone/>
              <a:defRPr sz="900" baseline="0">
                <a:solidFill>
                  <a:srgbClr val="2D2E2D"/>
                </a:solidFill>
                <a:latin typeface="Gill Sans MT" panose="020B0502020104020203"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into this box and click on the “Resize picture to fit inside placeholder” button.</a:t>
            </a:r>
          </a:p>
        </p:txBody>
      </p:sp>
      <p:sp>
        <p:nvSpPr>
          <p:cNvPr id="109" name="Text Placeholder 44"/>
          <p:cNvSpPr>
            <a:spLocks noGrp="1"/>
          </p:cNvSpPr>
          <p:nvPr>
            <p:ph type="body" sz="quarter" idx="106"/>
          </p:nvPr>
        </p:nvSpPr>
        <p:spPr>
          <a:xfrm>
            <a:off x="855198" y="6455830"/>
            <a:ext cx="1394291" cy="96313"/>
          </a:xfrm>
          <a:prstGeom prst="rect">
            <a:avLst/>
          </a:prstGeom>
        </p:spPr>
        <p:txBody>
          <a:bodyPr lIns="0" tIns="0" rIns="0" bIns="0" anchor="t" anchorCtr="0">
            <a:noAutofit/>
          </a:bodyPr>
          <a:lstStyle>
            <a:lvl1pPr marL="0" indent="0">
              <a:lnSpc>
                <a:spcPts val="900"/>
              </a:lnSpc>
              <a:buFontTx/>
              <a:buNone/>
              <a:defRPr sz="800" b="0" i="0" baseline="0">
                <a:solidFill>
                  <a:schemeClr val="tx1"/>
                </a:solidFill>
                <a:latin typeface="Gill Sans MT" panose="020B0502020104020203" pitchFamily="34" charset="0"/>
              </a:defRPr>
            </a:lvl1pPr>
            <a:lvl2pPr marL="0">
              <a:lnSpc>
                <a:spcPts val="900"/>
              </a:lnSpc>
              <a:spcBef>
                <a:spcPts val="0"/>
              </a:spcBef>
              <a:defRPr sz="800" b="0" i="0">
                <a:solidFill>
                  <a:srgbClr val="313231"/>
                </a:solidFill>
                <a:latin typeface="Omnes Medium"/>
              </a:defRPr>
            </a:lvl2pPr>
            <a:lvl3pPr marL="0">
              <a:spcBef>
                <a:spcPts val="0"/>
              </a:spcBef>
              <a:defRPr sz="800" b="0" i="0">
                <a:solidFill>
                  <a:srgbClr val="313231"/>
                </a:solidFill>
                <a:latin typeface="Omnes Light"/>
              </a:defRPr>
            </a:lvl3pPr>
            <a:lvl4pPr marL="0">
              <a:spcBef>
                <a:spcPts val="0"/>
              </a:spcBef>
              <a:defRPr sz="800" b="0" i="0">
                <a:solidFill>
                  <a:srgbClr val="313231"/>
                </a:solidFill>
                <a:latin typeface="Omnes Light"/>
              </a:defRPr>
            </a:lvl4pPr>
            <a:lvl5pPr marL="0">
              <a:spcBef>
                <a:spcPts val="0"/>
              </a:spcBef>
              <a:defRPr sz="800" b="0" i="0">
                <a:solidFill>
                  <a:srgbClr val="313231"/>
                </a:solidFill>
                <a:latin typeface="Omnes Light"/>
              </a:defRPr>
            </a:lvl5pPr>
          </a:lstStyle>
          <a:p>
            <a:pPr lvl="0"/>
            <a:endParaRPr lang="en-US" dirty="0"/>
          </a:p>
        </p:txBody>
      </p:sp>
      <p:sp>
        <p:nvSpPr>
          <p:cNvPr id="110" name="Text Placeholder 44"/>
          <p:cNvSpPr>
            <a:spLocks noGrp="1"/>
          </p:cNvSpPr>
          <p:nvPr>
            <p:ph type="body" sz="quarter" idx="107"/>
          </p:nvPr>
        </p:nvSpPr>
        <p:spPr>
          <a:xfrm>
            <a:off x="819151" y="6570923"/>
            <a:ext cx="1430338" cy="96313"/>
          </a:xfrm>
          <a:prstGeom prst="rect">
            <a:avLst/>
          </a:prstGeom>
        </p:spPr>
        <p:txBody>
          <a:bodyPr lIns="0" tIns="0" rIns="0" bIns="0" anchor="t" anchorCtr="0">
            <a:noAutofit/>
          </a:bodyPr>
          <a:lstStyle>
            <a:lvl1pPr marL="0" indent="0">
              <a:lnSpc>
                <a:spcPts val="900"/>
              </a:lnSpc>
              <a:buFontTx/>
              <a:buNone/>
              <a:defRPr sz="800" b="0" i="0" baseline="0">
                <a:solidFill>
                  <a:schemeClr val="tx1"/>
                </a:solidFill>
                <a:latin typeface="Gill Sans MT" panose="020B0502020104020203" pitchFamily="34" charset="0"/>
              </a:defRPr>
            </a:lvl1pPr>
            <a:lvl2pPr marL="0">
              <a:lnSpc>
                <a:spcPts val="900"/>
              </a:lnSpc>
              <a:spcBef>
                <a:spcPts val="0"/>
              </a:spcBef>
              <a:defRPr sz="800" b="0" i="0">
                <a:solidFill>
                  <a:srgbClr val="313231"/>
                </a:solidFill>
                <a:latin typeface="Omnes Medium"/>
              </a:defRPr>
            </a:lvl2pPr>
            <a:lvl3pPr marL="0">
              <a:spcBef>
                <a:spcPts val="0"/>
              </a:spcBef>
              <a:defRPr sz="800" b="0" i="0">
                <a:solidFill>
                  <a:srgbClr val="313231"/>
                </a:solidFill>
                <a:latin typeface="Omnes Light"/>
              </a:defRPr>
            </a:lvl3pPr>
            <a:lvl4pPr marL="0">
              <a:spcBef>
                <a:spcPts val="0"/>
              </a:spcBef>
              <a:defRPr sz="800" b="0" i="0">
                <a:solidFill>
                  <a:srgbClr val="313231"/>
                </a:solidFill>
                <a:latin typeface="Omnes Light"/>
              </a:defRPr>
            </a:lvl4pPr>
            <a:lvl5pPr marL="0">
              <a:spcBef>
                <a:spcPts val="0"/>
              </a:spcBef>
              <a:defRPr sz="800" b="0" i="0">
                <a:solidFill>
                  <a:srgbClr val="313231"/>
                </a:solidFill>
                <a:latin typeface="Omnes Light"/>
              </a:defRPr>
            </a:lvl5pPr>
          </a:lstStyle>
          <a:p>
            <a:pPr lvl="0"/>
            <a:endParaRPr lang="en-US" dirty="0"/>
          </a:p>
        </p:txBody>
      </p:sp>
      <p:sp>
        <p:nvSpPr>
          <p:cNvPr id="111" name="Text Placeholder 44"/>
          <p:cNvSpPr>
            <a:spLocks noGrp="1"/>
          </p:cNvSpPr>
          <p:nvPr>
            <p:ph type="body" sz="quarter" idx="108"/>
          </p:nvPr>
        </p:nvSpPr>
        <p:spPr>
          <a:xfrm>
            <a:off x="854075" y="6796100"/>
            <a:ext cx="1395414" cy="96313"/>
          </a:xfrm>
          <a:prstGeom prst="rect">
            <a:avLst/>
          </a:prstGeom>
        </p:spPr>
        <p:txBody>
          <a:bodyPr lIns="0" tIns="0" rIns="0" bIns="0" anchor="t" anchorCtr="0">
            <a:noAutofit/>
          </a:bodyPr>
          <a:lstStyle>
            <a:lvl1pPr marL="0" indent="0">
              <a:lnSpc>
                <a:spcPts val="900"/>
              </a:lnSpc>
              <a:buFontTx/>
              <a:buNone/>
              <a:defRPr sz="800" b="0" i="0" baseline="0">
                <a:solidFill>
                  <a:schemeClr val="tx1"/>
                </a:solidFill>
                <a:latin typeface="Gill Sans MT" panose="020B0502020104020203" pitchFamily="34" charset="0"/>
              </a:defRPr>
            </a:lvl1pPr>
            <a:lvl2pPr marL="0">
              <a:lnSpc>
                <a:spcPts val="900"/>
              </a:lnSpc>
              <a:spcBef>
                <a:spcPts val="0"/>
              </a:spcBef>
              <a:defRPr sz="800" b="0" i="0">
                <a:solidFill>
                  <a:srgbClr val="313231"/>
                </a:solidFill>
                <a:latin typeface="Omnes Medium"/>
              </a:defRPr>
            </a:lvl2pPr>
            <a:lvl3pPr marL="0">
              <a:spcBef>
                <a:spcPts val="0"/>
              </a:spcBef>
              <a:defRPr sz="800" b="0" i="0">
                <a:solidFill>
                  <a:srgbClr val="313231"/>
                </a:solidFill>
                <a:latin typeface="Omnes Light"/>
              </a:defRPr>
            </a:lvl3pPr>
            <a:lvl4pPr marL="0">
              <a:spcBef>
                <a:spcPts val="0"/>
              </a:spcBef>
              <a:defRPr sz="800" b="0" i="0">
                <a:solidFill>
                  <a:srgbClr val="313231"/>
                </a:solidFill>
                <a:latin typeface="Omnes Light"/>
              </a:defRPr>
            </a:lvl4pPr>
            <a:lvl5pPr marL="0">
              <a:spcBef>
                <a:spcPts val="0"/>
              </a:spcBef>
              <a:defRPr sz="800" b="0" i="0">
                <a:solidFill>
                  <a:srgbClr val="313231"/>
                </a:solidFill>
                <a:latin typeface="Omnes Light"/>
              </a:defRPr>
            </a:lvl5pPr>
          </a:lstStyle>
          <a:p>
            <a:pPr lvl="0"/>
            <a:endParaRPr lang="en-US" dirty="0"/>
          </a:p>
        </p:txBody>
      </p:sp>
      <p:sp>
        <p:nvSpPr>
          <p:cNvPr id="112" name="Text Placeholder 44"/>
          <p:cNvSpPr>
            <a:spLocks noGrp="1"/>
          </p:cNvSpPr>
          <p:nvPr>
            <p:ph type="body" sz="quarter" idx="109"/>
          </p:nvPr>
        </p:nvSpPr>
        <p:spPr>
          <a:xfrm>
            <a:off x="793750" y="6911987"/>
            <a:ext cx="1455739" cy="96313"/>
          </a:xfrm>
          <a:prstGeom prst="rect">
            <a:avLst/>
          </a:prstGeom>
        </p:spPr>
        <p:txBody>
          <a:bodyPr lIns="0" tIns="0" rIns="0" bIns="0" anchor="t" anchorCtr="0">
            <a:noAutofit/>
          </a:bodyPr>
          <a:lstStyle>
            <a:lvl1pPr marL="0" indent="0">
              <a:lnSpc>
                <a:spcPts val="900"/>
              </a:lnSpc>
              <a:buFontTx/>
              <a:buNone/>
              <a:defRPr sz="800" b="0" i="0" baseline="0">
                <a:solidFill>
                  <a:schemeClr val="tx1"/>
                </a:solidFill>
                <a:latin typeface="Gill Sans MT" panose="020B0502020104020203" pitchFamily="34" charset="0"/>
              </a:defRPr>
            </a:lvl1pPr>
            <a:lvl2pPr marL="0">
              <a:lnSpc>
                <a:spcPts val="900"/>
              </a:lnSpc>
              <a:spcBef>
                <a:spcPts val="0"/>
              </a:spcBef>
              <a:defRPr sz="800" b="0" i="0">
                <a:solidFill>
                  <a:srgbClr val="313231"/>
                </a:solidFill>
                <a:latin typeface="Omnes Medium"/>
              </a:defRPr>
            </a:lvl2pPr>
            <a:lvl3pPr marL="0">
              <a:spcBef>
                <a:spcPts val="0"/>
              </a:spcBef>
              <a:defRPr sz="800" b="0" i="0">
                <a:solidFill>
                  <a:srgbClr val="313231"/>
                </a:solidFill>
                <a:latin typeface="Omnes Light"/>
              </a:defRPr>
            </a:lvl3pPr>
            <a:lvl4pPr marL="0">
              <a:spcBef>
                <a:spcPts val="0"/>
              </a:spcBef>
              <a:defRPr sz="800" b="0" i="0">
                <a:solidFill>
                  <a:srgbClr val="313231"/>
                </a:solidFill>
                <a:latin typeface="Omnes Light"/>
              </a:defRPr>
            </a:lvl4pPr>
            <a:lvl5pPr marL="0">
              <a:spcBef>
                <a:spcPts val="0"/>
              </a:spcBef>
              <a:defRPr sz="800" b="0" i="0">
                <a:solidFill>
                  <a:srgbClr val="313231"/>
                </a:solidFill>
                <a:latin typeface="Omnes Light"/>
              </a:defRPr>
            </a:lvl5pPr>
          </a:lstStyle>
          <a:p>
            <a:pPr lvl="0"/>
            <a:endParaRPr lang="en-US" dirty="0"/>
          </a:p>
        </p:txBody>
      </p:sp>
      <p:sp>
        <p:nvSpPr>
          <p:cNvPr id="113" name="Text Placeholder 44"/>
          <p:cNvSpPr>
            <a:spLocks noGrp="1"/>
          </p:cNvSpPr>
          <p:nvPr>
            <p:ph type="body" sz="quarter" idx="234"/>
          </p:nvPr>
        </p:nvSpPr>
        <p:spPr>
          <a:xfrm>
            <a:off x="819151" y="6684319"/>
            <a:ext cx="1430338" cy="96313"/>
          </a:xfrm>
          <a:prstGeom prst="rect">
            <a:avLst/>
          </a:prstGeom>
        </p:spPr>
        <p:txBody>
          <a:bodyPr lIns="0" tIns="0" rIns="0" bIns="0" anchor="t" anchorCtr="0">
            <a:noAutofit/>
          </a:bodyPr>
          <a:lstStyle>
            <a:lvl1pPr marL="0" indent="0">
              <a:lnSpc>
                <a:spcPts val="900"/>
              </a:lnSpc>
              <a:buFontTx/>
              <a:buNone/>
              <a:defRPr sz="800" b="0" i="0" baseline="0">
                <a:solidFill>
                  <a:schemeClr val="tx1"/>
                </a:solidFill>
                <a:latin typeface="Gill Sans MT" panose="020B0502020104020203" pitchFamily="34" charset="0"/>
              </a:defRPr>
            </a:lvl1pPr>
            <a:lvl2pPr marL="0">
              <a:lnSpc>
                <a:spcPts val="900"/>
              </a:lnSpc>
              <a:spcBef>
                <a:spcPts val="0"/>
              </a:spcBef>
              <a:defRPr sz="800" b="0" i="0">
                <a:solidFill>
                  <a:srgbClr val="313231"/>
                </a:solidFill>
                <a:latin typeface="Omnes Medium"/>
              </a:defRPr>
            </a:lvl2pPr>
            <a:lvl3pPr marL="0">
              <a:spcBef>
                <a:spcPts val="0"/>
              </a:spcBef>
              <a:defRPr sz="800" b="0" i="0">
                <a:solidFill>
                  <a:srgbClr val="313231"/>
                </a:solidFill>
                <a:latin typeface="Omnes Light"/>
              </a:defRPr>
            </a:lvl3pPr>
            <a:lvl4pPr marL="0">
              <a:spcBef>
                <a:spcPts val="0"/>
              </a:spcBef>
              <a:defRPr sz="800" b="0" i="0">
                <a:solidFill>
                  <a:srgbClr val="313231"/>
                </a:solidFill>
                <a:latin typeface="Omnes Light"/>
              </a:defRPr>
            </a:lvl4pPr>
            <a:lvl5pPr marL="0">
              <a:spcBef>
                <a:spcPts val="0"/>
              </a:spcBef>
              <a:defRPr sz="800" b="0" i="0">
                <a:solidFill>
                  <a:srgbClr val="313231"/>
                </a:solidFill>
                <a:latin typeface="Omnes Light"/>
              </a:defRPr>
            </a:lvl5pPr>
          </a:lstStyle>
          <a:p>
            <a:pPr lvl="0"/>
            <a:endParaRPr lang="en-US" dirty="0"/>
          </a:p>
        </p:txBody>
      </p:sp>
      <p:sp>
        <p:nvSpPr>
          <p:cNvPr id="114" name="Text Placeholder 44"/>
          <p:cNvSpPr>
            <a:spLocks noGrp="1"/>
          </p:cNvSpPr>
          <p:nvPr>
            <p:ph type="body" sz="quarter" idx="242"/>
          </p:nvPr>
        </p:nvSpPr>
        <p:spPr>
          <a:xfrm>
            <a:off x="2662403" y="3412436"/>
            <a:ext cx="1394291" cy="96313"/>
          </a:xfrm>
          <a:prstGeom prst="rect">
            <a:avLst/>
          </a:prstGeom>
        </p:spPr>
        <p:txBody>
          <a:bodyPr lIns="0" tIns="0" rIns="0" bIns="0" anchor="t" anchorCtr="0">
            <a:noAutofit/>
          </a:bodyPr>
          <a:lstStyle>
            <a:lvl1pPr marL="0" indent="0">
              <a:lnSpc>
                <a:spcPts val="900"/>
              </a:lnSpc>
              <a:buFontTx/>
              <a:buNone/>
              <a:defRPr sz="800" b="0" i="0" baseline="0">
                <a:solidFill>
                  <a:schemeClr val="tx1"/>
                </a:solidFill>
                <a:latin typeface="Gill Sans MT" panose="020B0502020104020203" pitchFamily="34" charset="0"/>
              </a:defRPr>
            </a:lvl1pPr>
            <a:lvl2pPr marL="0">
              <a:lnSpc>
                <a:spcPts val="900"/>
              </a:lnSpc>
              <a:spcBef>
                <a:spcPts val="0"/>
              </a:spcBef>
              <a:defRPr sz="800" b="0" i="0">
                <a:solidFill>
                  <a:srgbClr val="313231"/>
                </a:solidFill>
                <a:latin typeface="Omnes Medium"/>
              </a:defRPr>
            </a:lvl2pPr>
            <a:lvl3pPr marL="0">
              <a:spcBef>
                <a:spcPts val="0"/>
              </a:spcBef>
              <a:defRPr sz="800" b="0" i="0">
                <a:solidFill>
                  <a:srgbClr val="313231"/>
                </a:solidFill>
                <a:latin typeface="Omnes Light"/>
              </a:defRPr>
            </a:lvl3pPr>
            <a:lvl4pPr marL="0">
              <a:spcBef>
                <a:spcPts val="0"/>
              </a:spcBef>
              <a:defRPr sz="800" b="0" i="0">
                <a:solidFill>
                  <a:srgbClr val="313231"/>
                </a:solidFill>
                <a:latin typeface="Omnes Light"/>
              </a:defRPr>
            </a:lvl4pPr>
            <a:lvl5pPr marL="0">
              <a:spcBef>
                <a:spcPts val="0"/>
              </a:spcBef>
              <a:defRPr sz="800" b="0" i="0">
                <a:solidFill>
                  <a:srgbClr val="313231"/>
                </a:solidFill>
                <a:latin typeface="Omnes Light"/>
              </a:defRPr>
            </a:lvl5pPr>
          </a:lstStyle>
          <a:p>
            <a:pPr lvl="0"/>
            <a:endParaRPr lang="en-US" dirty="0"/>
          </a:p>
        </p:txBody>
      </p:sp>
      <p:sp>
        <p:nvSpPr>
          <p:cNvPr id="115" name="Text Placeholder 44"/>
          <p:cNvSpPr>
            <a:spLocks noGrp="1"/>
          </p:cNvSpPr>
          <p:nvPr>
            <p:ph type="body" sz="quarter" idx="243"/>
          </p:nvPr>
        </p:nvSpPr>
        <p:spPr>
          <a:xfrm>
            <a:off x="2626356" y="3527529"/>
            <a:ext cx="1430338" cy="96313"/>
          </a:xfrm>
          <a:prstGeom prst="rect">
            <a:avLst/>
          </a:prstGeom>
        </p:spPr>
        <p:txBody>
          <a:bodyPr lIns="0" tIns="0" rIns="0" bIns="0" anchor="t" anchorCtr="0">
            <a:noAutofit/>
          </a:bodyPr>
          <a:lstStyle>
            <a:lvl1pPr marL="0" indent="0">
              <a:lnSpc>
                <a:spcPts val="900"/>
              </a:lnSpc>
              <a:buFontTx/>
              <a:buNone/>
              <a:defRPr sz="800" b="0" i="0" baseline="0">
                <a:solidFill>
                  <a:schemeClr val="tx1"/>
                </a:solidFill>
                <a:latin typeface="Gill Sans MT" panose="020B0502020104020203" pitchFamily="34" charset="0"/>
              </a:defRPr>
            </a:lvl1pPr>
            <a:lvl2pPr marL="0">
              <a:lnSpc>
                <a:spcPts val="900"/>
              </a:lnSpc>
              <a:spcBef>
                <a:spcPts val="0"/>
              </a:spcBef>
              <a:defRPr sz="800" b="0" i="0">
                <a:solidFill>
                  <a:srgbClr val="313231"/>
                </a:solidFill>
                <a:latin typeface="Omnes Medium"/>
              </a:defRPr>
            </a:lvl2pPr>
            <a:lvl3pPr marL="0">
              <a:spcBef>
                <a:spcPts val="0"/>
              </a:spcBef>
              <a:defRPr sz="800" b="0" i="0">
                <a:solidFill>
                  <a:srgbClr val="313231"/>
                </a:solidFill>
                <a:latin typeface="Omnes Light"/>
              </a:defRPr>
            </a:lvl3pPr>
            <a:lvl4pPr marL="0">
              <a:spcBef>
                <a:spcPts val="0"/>
              </a:spcBef>
              <a:defRPr sz="800" b="0" i="0">
                <a:solidFill>
                  <a:srgbClr val="313231"/>
                </a:solidFill>
                <a:latin typeface="Omnes Light"/>
              </a:defRPr>
            </a:lvl4pPr>
            <a:lvl5pPr marL="0">
              <a:spcBef>
                <a:spcPts val="0"/>
              </a:spcBef>
              <a:defRPr sz="800" b="0" i="0">
                <a:solidFill>
                  <a:srgbClr val="313231"/>
                </a:solidFill>
                <a:latin typeface="Omnes Light"/>
              </a:defRPr>
            </a:lvl5pPr>
          </a:lstStyle>
          <a:p>
            <a:pPr lvl="0"/>
            <a:endParaRPr lang="en-US" dirty="0"/>
          </a:p>
        </p:txBody>
      </p:sp>
      <p:sp>
        <p:nvSpPr>
          <p:cNvPr id="116" name="Text Placeholder 44"/>
          <p:cNvSpPr>
            <a:spLocks noGrp="1"/>
          </p:cNvSpPr>
          <p:nvPr>
            <p:ph type="body" sz="quarter" idx="246"/>
          </p:nvPr>
        </p:nvSpPr>
        <p:spPr>
          <a:xfrm>
            <a:off x="2626356" y="3640925"/>
            <a:ext cx="1430338" cy="96313"/>
          </a:xfrm>
          <a:prstGeom prst="rect">
            <a:avLst/>
          </a:prstGeom>
        </p:spPr>
        <p:txBody>
          <a:bodyPr lIns="0" tIns="0" rIns="0" bIns="0" anchor="t" anchorCtr="0">
            <a:noAutofit/>
          </a:bodyPr>
          <a:lstStyle>
            <a:lvl1pPr marL="0" indent="0">
              <a:lnSpc>
                <a:spcPts val="900"/>
              </a:lnSpc>
              <a:buFontTx/>
              <a:buNone/>
              <a:defRPr sz="800" b="0" i="0" baseline="0">
                <a:solidFill>
                  <a:schemeClr val="tx1"/>
                </a:solidFill>
                <a:latin typeface="Gill Sans MT" panose="020B0502020104020203" pitchFamily="34" charset="0"/>
              </a:defRPr>
            </a:lvl1pPr>
            <a:lvl2pPr marL="0">
              <a:lnSpc>
                <a:spcPts val="900"/>
              </a:lnSpc>
              <a:spcBef>
                <a:spcPts val="0"/>
              </a:spcBef>
              <a:defRPr sz="800" b="0" i="0">
                <a:solidFill>
                  <a:srgbClr val="313231"/>
                </a:solidFill>
                <a:latin typeface="Omnes Medium"/>
              </a:defRPr>
            </a:lvl2pPr>
            <a:lvl3pPr marL="0">
              <a:spcBef>
                <a:spcPts val="0"/>
              </a:spcBef>
              <a:defRPr sz="800" b="0" i="0">
                <a:solidFill>
                  <a:srgbClr val="313231"/>
                </a:solidFill>
                <a:latin typeface="Omnes Light"/>
              </a:defRPr>
            </a:lvl3pPr>
            <a:lvl4pPr marL="0">
              <a:spcBef>
                <a:spcPts val="0"/>
              </a:spcBef>
              <a:defRPr sz="800" b="0" i="0">
                <a:solidFill>
                  <a:srgbClr val="313231"/>
                </a:solidFill>
                <a:latin typeface="Omnes Light"/>
              </a:defRPr>
            </a:lvl4pPr>
            <a:lvl5pPr marL="0">
              <a:spcBef>
                <a:spcPts val="0"/>
              </a:spcBef>
              <a:defRPr sz="800" b="0" i="0">
                <a:solidFill>
                  <a:srgbClr val="313231"/>
                </a:solidFill>
                <a:latin typeface="Omnes Light"/>
              </a:defRPr>
            </a:lvl5pPr>
          </a:lstStyle>
          <a:p>
            <a:pPr lvl="0"/>
            <a:endParaRPr lang="en-US" dirty="0"/>
          </a:p>
        </p:txBody>
      </p:sp>
      <p:sp>
        <p:nvSpPr>
          <p:cNvPr id="117" name="Text Placeholder 44"/>
          <p:cNvSpPr>
            <a:spLocks noGrp="1"/>
          </p:cNvSpPr>
          <p:nvPr>
            <p:ph type="body" sz="quarter" idx="247"/>
          </p:nvPr>
        </p:nvSpPr>
        <p:spPr>
          <a:xfrm>
            <a:off x="4472731" y="3412436"/>
            <a:ext cx="1394291" cy="96313"/>
          </a:xfrm>
          <a:prstGeom prst="rect">
            <a:avLst/>
          </a:prstGeom>
        </p:spPr>
        <p:txBody>
          <a:bodyPr lIns="0" tIns="0" rIns="0" bIns="0" anchor="t" anchorCtr="0">
            <a:noAutofit/>
          </a:bodyPr>
          <a:lstStyle>
            <a:lvl1pPr marL="0" indent="0">
              <a:lnSpc>
                <a:spcPts val="900"/>
              </a:lnSpc>
              <a:buFontTx/>
              <a:buNone/>
              <a:defRPr sz="800" b="0" i="0" baseline="0">
                <a:solidFill>
                  <a:schemeClr val="tx1"/>
                </a:solidFill>
                <a:latin typeface="Gill Sans MT" panose="020B0502020104020203" pitchFamily="34" charset="0"/>
              </a:defRPr>
            </a:lvl1pPr>
            <a:lvl2pPr marL="0">
              <a:lnSpc>
                <a:spcPts val="900"/>
              </a:lnSpc>
              <a:spcBef>
                <a:spcPts val="0"/>
              </a:spcBef>
              <a:defRPr sz="800" b="0" i="0">
                <a:solidFill>
                  <a:srgbClr val="313231"/>
                </a:solidFill>
                <a:latin typeface="Omnes Medium"/>
              </a:defRPr>
            </a:lvl2pPr>
            <a:lvl3pPr marL="0">
              <a:spcBef>
                <a:spcPts val="0"/>
              </a:spcBef>
              <a:defRPr sz="800" b="0" i="0">
                <a:solidFill>
                  <a:srgbClr val="313231"/>
                </a:solidFill>
                <a:latin typeface="Omnes Light"/>
              </a:defRPr>
            </a:lvl3pPr>
            <a:lvl4pPr marL="0">
              <a:spcBef>
                <a:spcPts val="0"/>
              </a:spcBef>
              <a:defRPr sz="800" b="0" i="0">
                <a:solidFill>
                  <a:srgbClr val="313231"/>
                </a:solidFill>
                <a:latin typeface="Omnes Light"/>
              </a:defRPr>
            </a:lvl4pPr>
            <a:lvl5pPr marL="0">
              <a:spcBef>
                <a:spcPts val="0"/>
              </a:spcBef>
              <a:defRPr sz="800" b="0" i="0">
                <a:solidFill>
                  <a:srgbClr val="313231"/>
                </a:solidFill>
                <a:latin typeface="Omnes Light"/>
              </a:defRPr>
            </a:lvl5pPr>
          </a:lstStyle>
          <a:p>
            <a:pPr lvl="0"/>
            <a:endParaRPr lang="en-US" dirty="0"/>
          </a:p>
        </p:txBody>
      </p:sp>
      <p:sp>
        <p:nvSpPr>
          <p:cNvPr id="118" name="Text Placeholder 44"/>
          <p:cNvSpPr>
            <a:spLocks noGrp="1"/>
          </p:cNvSpPr>
          <p:nvPr>
            <p:ph type="body" sz="quarter" idx="248"/>
          </p:nvPr>
        </p:nvSpPr>
        <p:spPr>
          <a:xfrm>
            <a:off x="4436684" y="3527529"/>
            <a:ext cx="1430338" cy="96313"/>
          </a:xfrm>
          <a:prstGeom prst="rect">
            <a:avLst/>
          </a:prstGeom>
        </p:spPr>
        <p:txBody>
          <a:bodyPr lIns="0" tIns="0" rIns="0" bIns="0" anchor="t" anchorCtr="0">
            <a:noAutofit/>
          </a:bodyPr>
          <a:lstStyle>
            <a:lvl1pPr marL="0" indent="0">
              <a:lnSpc>
                <a:spcPts val="900"/>
              </a:lnSpc>
              <a:buFontTx/>
              <a:buNone/>
              <a:defRPr sz="800" b="0" i="0" baseline="0">
                <a:solidFill>
                  <a:schemeClr val="tx1"/>
                </a:solidFill>
                <a:latin typeface="Gill Sans MT" panose="020B0502020104020203" pitchFamily="34" charset="0"/>
              </a:defRPr>
            </a:lvl1pPr>
            <a:lvl2pPr marL="0">
              <a:lnSpc>
                <a:spcPts val="900"/>
              </a:lnSpc>
              <a:spcBef>
                <a:spcPts val="0"/>
              </a:spcBef>
              <a:defRPr sz="800" b="0" i="0">
                <a:solidFill>
                  <a:srgbClr val="313231"/>
                </a:solidFill>
                <a:latin typeface="Omnes Medium"/>
              </a:defRPr>
            </a:lvl2pPr>
            <a:lvl3pPr marL="0">
              <a:spcBef>
                <a:spcPts val="0"/>
              </a:spcBef>
              <a:defRPr sz="800" b="0" i="0">
                <a:solidFill>
                  <a:srgbClr val="313231"/>
                </a:solidFill>
                <a:latin typeface="Omnes Light"/>
              </a:defRPr>
            </a:lvl3pPr>
            <a:lvl4pPr marL="0">
              <a:spcBef>
                <a:spcPts val="0"/>
              </a:spcBef>
              <a:defRPr sz="800" b="0" i="0">
                <a:solidFill>
                  <a:srgbClr val="313231"/>
                </a:solidFill>
                <a:latin typeface="Omnes Light"/>
              </a:defRPr>
            </a:lvl4pPr>
            <a:lvl5pPr marL="0">
              <a:spcBef>
                <a:spcPts val="0"/>
              </a:spcBef>
              <a:defRPr sz="800" b="0" i="0">
                <a:solidFill>
                  <a:srgbClr val="313231"/>
                </a:solidFill>
                <a:latin typeface="Omnes Light"/>
              </a:defRPr>
            </a:lvl5pPr>
          </a:lstStyle>
          <a:p>
            <a:pPr lvl="0"/>
            <a:endParaRPr lang="en-US" dirty="0"/>
          </a:p>
        </p:txBody>
      </p:sp>
      <p:sp>
        <p:nvSpPr>
          <p:cNvPr id="119" name="Text Placeholder 44"/>
          <p:cNvSpPr>
            <a:spLocks noGrp="1"/>
          </p:cNvSpPr>
          <p:nvPr>
            <p:ph type="body" sz="quarter" idx="251"/>
          </p:nvPr>
        </p:nvSpPr>
        <p:spPr>
          <a:xfrm>
            <a:off x="4436684" y="3640925"/>
            <a:ext cx="1430338" cy="96313"/>
          </a:xfrm>
          <a:prstGeom prst="rect">
            <a:avLst/>
          </a:prstGeom>
        </p:spPr>
        <p:txBody>
          <a:bodyPr lIns="0" tIns="0" rIns="0" bIns="0" anchor="t" anchorCtr="0">
            <a:noAutofit/>
          </a:bodyPr>
          <a:lstStyle>
            <a:lvl1pPr marL="0" indent="0">
              <a:lnSpc>
                <a:spcPts val="900"/>
              </a:lnSpc>
              <a:buFontTx/>
              <a:buNone/>
              <a:defRPr sz="800" b="0" i="0" baseline="0">
                <a:solidFill>
                  <a:schemeClr val="tx1"/>
                </a:solidFill>
                <a:latin typeface="Gill Sans MT" panose="020B0502020104020203" pitchFamily="34" charset="0"/>
              </a:defRPr>
            </a:lvl1pPr>
            <a:lvl2pPr marL="0">
              <a:lnSpc>
                <a:spcPts val="900"/>
              </a:lnSpc>
              <a:spcBef>
                <a:spcPts val="0"/>
              </a:spcBef>
              <a:defRPr sz="800" b="0" i="0">
                <a:solidFill>
                  <a:srgbClr val="313231"/>
                </a:solidFill>
                <a:latin typeface="Omnes Medium"/>
              </a:defRPr>
            </a:lvl2pPr>
            <a:lvl3pPr marL="0">
              <a:spcBef>
                <a:spcPts val="0"/>
              </a:spcBef>
              <a:defRPr sz="800" b="0" i="0">
                <a:solidFill>
                  <a:srgbClr val="313231"/>
                </a:solidFill>
                <a:latin typeface="Omnes Light"/>
              </a:defRPr>
            </a:lvl3pPr>
            <a:lvl4pPr marL="0">
              <a:spcBef>
                <a:spcPts val="0"/>
              </a:spcBef>
              <a:defRPr sz="800" b="0" i="0">
                <a:solidFill>
                  <a:srgbClr val="313231"/>
                </a:solidFill>
                <a:latin typeface="Omnes Light"/>
              </a:defRPr>
            </a:lvl4pPr>
            <a:lvl5pPr marL="0">
              <a:spcBef>
                <a:spcPts val="0"/>
              </a:spcBef>
              <a:defRPr sz="800" b="0" i="0">
                <a:solidFill>
                  <a:srgbClr val="313231"/>
                </a:solidFill>
                <a:latin typeface="Omnes Light"/>
              </a:defRPr>
            </a:lvl5pPr>
          </a:lstStyle>
          <a:p>
            <a:pPr lvl="0"/>
            <a:endParaRPr lang="en-US" dirty="0"/>
          </a:p>
        </p:txBody>
      </p:sp>
      <p:sp>
        <p:nvSpPr>
          <p:cNvPr id="120" name="Text Placeholder 44"/>
          <p:cNvSpPr>
            <a:spLocks noGrp="1"/>
          </p:cNvSpPr>
          <p:nvPr>
            <p:ph type="body" sz="quarter" idx="252"/>
          </p:nvPr>
        </p:nvSpPr>
        <p:spPr>
          <a:xfrm>
            <a:off x="6286991" y="3412436"/>
            <a:ext cx="1394291" cy="96313"/>
          </a:xfrm>
          <a:prstGeom prst="rect">
            <a:avLst/>
          </a:prstGeom>
        </p:spPr>
        <p:txBody>
          <a:bodyPr lIns="0" tIns="0" rIns="0" bIns="0" anchor="t" anchorCtr="0">
            <a:noAutofit/>
          </a:bodyPr>
          <a:lstStyle>
            <a:lvl1pPr marL="0" indent="0">
              <a:lnSpc>
                <a:spcPts val="900"/>
              </a:lnSpc>
              <a:buFontTx/>
              <a:buNone/>
              <a:defRPr sz="800" b="0" i="0" baseline="0">
                <a:solidFill>
                  <a:schemeClr val="tx1"/>
                </a:solidFill>
                <a:latin typeface="Gill Sans MT" panose="020B0502020104020203" pitchFamily="34" charset="0"/>
              </a:defRPr>
            </a:lvl1pPr>
            <a:lvl2pPr marL="0">
              <a:lnSpc>
                <a:spcPts val="900"/>
              </a:lnSpc>
              <a:spcBef>
                <a:spcPts val="0"/>
              </a:spcBef>
              <a:defRPr sz="800" b="0" i="0">
                <a:solidFill>
                  <a:srgbClr val="313231"/>
                </a:solidFill>
                <a:latin typeface="Omnes Medium"/>
              </a:defRPr>
            </a:lvl2pPr>
            <a:lvl3pPr marL="0">
              <a:spcBef>
                <a:spcPts val="0"/>
              </a:spcBef>
              <a:defRPr sz="800" b="0" i="0">
                <a:solidFill>
                  <a:srgbClr val="313231"/>
                </a:solidFill>
                <a:latin typeface="Omnes Light"/>
              </a:defRPr>
            </a:lvl3pPr>
            <a:lvl4pPr marL="0">
              <a:spcBef>
                <a:spcPts val="0"/>
              </a:spcBef>
              <a:defRPr sz="800" b="0" i="0">
                <a:solidFill>
                  <a:srgbClr val="313231"/>
                </a:solidFill>
                <a:latin typeface="Omnes Light"/>
              </a:defRPr>
            </a:lvl4pPr>
            <a:lvl5pPr marL="0">
              <a:spcBef>
                <a:spcPts val="0"/>
              </a:spcBef>
              <a:defRPr sz="800" b="0" i="0">
                <a:solidFill>
                  <a:srgbClr val="313231"/>
                </a:solidFill>
                <a:latin typeface="Omnes Light"/>
              </a:defRPr>
            </a:lvl5pPr>
          </a:lstStyle>
          <a:p>
            <a:pPr lvl="0"/>
            <a:endParaRPr lang="en-US" dirty="0"/>
          </a:p>
        </p:txBody>
      </p:sp>
      <p:sp>
        <p:nvSpPr>
          <p:cNvPr id="121" name="Text Placeholder 44"/>
          <p:cNvSpPr>
            <a:spLocks noGrp="1"/>
          </p:cNvSpPr>
          <p:nvPr>
            <p:ph type="body" sz="quarter" idx="253"/>
          </p:nvPr>
        </p:nvSpPr>
        <p:spPr>
          <a:xfrm>
            <a:off x="6250944" y="3527529"/>
            <a:ext cx="1430338" cy="96313"/>
          </a:xfrm>
          <a:prstGeom prst="rect">
            <a:avLst/>
          </a:prstGeom>
        </p:spPr>
        <p:txBody>
          <a:bodyPr lIns="0" tIns="0" rIns="0" bIns="0" anchor="t" anchorCtr="0">
            <a:noAutofit/>
          </a:bodyPr>
          <a:lstStyle>
            <a:lvl1pPr marL="0" indent="0">
              <a:lnSpc>
                <a:spcPts val="900"/>
              </a:lnSpc>
              <a:buFontTx/>
              <a:buNone/>
              <a:defRPr sz="800" b="0" i="0" baseline="0">
                <a:solidFill>
                  <a:schemeClr val="tx1"/>
                </a:solidFill>
                <a:latin typeface="Gill Sans MT" panose="020B0502020104020203" pitchFamily="34" charset="0"/>
              </a:defRPr>
            </a:lvl1pPr>
            <a:lvl2pPr marL="0">
              <a:lnSpc>
                <a:spcPts val="900"/>
              </a:lnSpc>
              <a:spcBef>
                <a:spcPts val="0"/>
              </a:spcBef>
              <a:defRPr sz="800" b="0" i="0">
                <a:solidFill>
                  <a:srgbClr val="313231"/>
                </a:solidFill>
                <a:latin typeface="Omnes Medium"/>
              </a:defRPr>
            </a:lvl2pPr>
            <a:lvl3pPr marL="0">
              <a:spcBef>
                <a:spcPts val="0"/>
              </a:spcBef>
              <a:defRPr sz="800" b="0" i="0">
                <a:solidFill>
                  <a:srgbClr val="313231"/>
                </a:solidFill>
                <a:latin typeface="Omnes Light"/>
              </a:defRPr>
            </a:lvl3pPr>
            <a:lvl4pPr marL="0">
              <a:spcBef>
                <a:spcPts val="0"/>
              </a:spcBef>
              <a:defRPr sz="800" b="0" i="0">
                <a:solidFill>
                  <a:srgbClr val="313231"/>
                </a:solidFill>
                <a:latin typeface="Omnes Light"/>
              </a:defRPr>
            </a:lvl4pPr>
            <a:lvl5pPr marL="0">
              <a:spcBef>
                <a:spcPts val="0"/>
              </a:spcBef>
              <a:defRPr sz="800" b="0" i="0">
                <a:solidFill>
                  <a:srgbClr val="313231"/>
                </a:solidFill>
                <a:latin typeface="Omnes Light"/>
              </a:defRPr>
            </a:lvl5pPr>
          </a:lstStyle>
          <a:p>
            <a:pPr lvl="0"/>
            <a:endParaRPr lang="en-US" dirty="0"/>
          </a:p>
        </p:txBody>
      </p:sp>
      <p:sp>
        <p:nvSpPr>
          <p:cNvPr id="122" name="Text Placeholder 44"/>
          <p:cNvSpPr>
            <a:spLocks noGrp="1"/>
          </p:cNvSpPr>
          <p:nvPr>
            <p:ph type="body" sz="quarter" idx="256"/>
          </p:nvPr>
        </p:nvSpPr>
        <p:spPr>
          <a:xfrm>
            <a:off x="6250944" y="3640925"/>
            <a:ext cx="1430338" cy="96313"/>
          </a:xfrm>
          <a:prstGeom prst="rect">
            <a:avLst/>
          </a:prstGeom>
        </p:spPr>
        <p:txBody>
          <a:bodyPr lIns="0" tIns="0" rIns="0" bIns="0" anchor="t" anchorCtr="0">
            <a:noAutofit/>
          </a:bodyPr>
          <a:lstStyle>
            <a:lvl1pPr marL="0" indent="0">
              <a:lnSpc>
                <a:spcPts val="900"/>
              </a:lnSpc>
              <a:buFontTx/>
              <a:buNone/>
              <a:defRPr sz="800" b="0" i="0" baseline="0">
                <a:solidFill>
                  <a:schemeClr val="tx1"/>
                </a:solidFill>
                <a:latin typeface="Gill Sans MT" panose="020B0502020104020203" pitchFamily="34" charset="0"/>
              </a:defRPr>
            </a:lvl1pPr>
            <a:lvl2pPr marL="0">
              <a:lnSpc>
                <a:spcPts val="900"/>
              </a:lnSpc>
              <a:spcBef>
                <a:spcPts val="0"/>
              </a:spcBef>
              <a:defRPr sz="800" b="0" i="0">
                <a:solidFill>
                  <a:srgbClr val="313231"/>
                </a:solidFill>
                <a:latin typeface="Omnes Medium"/>
              </a:defRPr>
            </a:lvl2pPr>
            <a:lvl3pPr marL="0">
              <a:spcBef>
                <a:spcPts val="0"/>
              </a:spcBef>
              <a:defRPr sz="800" b="0" i="0">
                <a:solidFill>
                  <a:srgbClr val="313231"/>
                </a:solidFill>
                <a:latin typeface="Omnes Light"/>
              </a:defRPr>
            </a:lvl3pPr>
            <a:lvl4pPr marL="0">
              <a:spcBef>
                <a:spcPts val="0"/>
              </a:spcBef>
              <a:defRPr sz="800" b="0" i="0">
                <a:solidFill>
                  <a:srgbClr val="313231"/>
                </a:solidFill>
                <a:latin typeface="Omnes Light"/>
              </a:defRPr>
            </a:lvl4pPr>
            <a:lvl5pPr marL="0">
              <a:spcBef>
                <a:spcPts val="0"/>
              </a:spcBef>
              <a:defRPr sz="800" b="0" i="0">
                <a:solidFill>
                  <a:srgbClr val="313231"/>
                </a:solidFill>
                <a:latin typeface="Omnes Light"/>
              </a:defRPr>
            </a:lvl5pPr>
          </a:lstStyle>
          <a:p>
            <a:pPr lvl="0"/>
            <a:endParaRPr lang="en-US" dirty="0"/>
          </a:p>
        </p:txBody>
      </p:sp>
      <p:sp>
        <p:nvSpPr>
          <p:cNvPr id="123" name="Text Placeholder 44"/>
          <p:cNvSpPr>
            <a:spLocks noGrp="1"/>
          </p:cNvSpPr>
          <p:nvPr>
            <p:ph type="body" sz="quarter" idx="257"/>
          </p:nvPr>
        </p:nvSpPr>
        <p:spPr>
          <a:xfrm>
            <a:off x="8101251" y="3412436"/>
            <a:ext cx="1394291" cy="96313"/>
          </a:xfrm>
          <a:prstGeom prst="rect">
            <a:avLst/>
          </a:prstGeom>
        </p:spPr>
        <p:txBody>
          <a:bodyPr lIns="0" tIns="0" rIns="0" bIns="0" anchor="t" anchorCtr="0">
            <a:noAutofit/>
          </a:bodyPr>
          <a:lstStyle>
            <a:lvl1pPr marL="0" indent="0">
              <a:lnSpc>
                <a:spcPts val="900"/>
              </a:lnSpc>
              <a:buFontTx/>
              <a:buNone/>
              <a:defRPr sz="800" b="0" i="0" baseline="0">
                <a:solidFill>
                  <a:schemeClr val="tx1"/>
                </a:solidFill>
                <a:latin typeface="Gill Sans MT" panose="020B0502020104020203" pitchFamily="34" charset="0"/>
              </a:defRPr>
            </a:lvl1pPr>
            <a:lvl2pPr marL="0">
              <a:lnSpc>
                <a:spcPts val="900"/>
              </a:lnSpc>
              <a:spcBef>
                <a:spcPts val="0"/>
              </a:spcBef>
              <a:defRPr sz="800" b="0" i="0">
                <a:solidFill>
                  <a:srgbClr val="313231"/>
                </a:solidFill>
                <a:latin typeface="Omnes Medium"/>
              </a:defRPr>
            </a:lvl2pPr>
            <a:lvl3pPr marL="0">
              <a:spcBef>
                <a:spcPts val="0"/>
              </a:spcBef>
              <a:defRPr sz="800" b="0" i="0">
                <a:solidFill>
                  <a:srgbClr val="313231"/>
                </a:solidFill>
                <a:latin typeface="Omnes Light"/>
              </a:defRPr>
            </a:lvl3pPr>
            <a:lvl4pPr marL="0">
              <a:spcBef>
                <a:spcPts val="0"/>
              </a:spcBef>
              <a:defRPr sz="800" b="0" i="0">
                <a:solidFill>
                  <a:srgbClr val="313231"/>
                </a:solidFill>
                <a:latin typeface="Omnes Light"/>
              </a:defRPr>
            </a:lvl4pPr>
            <a:lvl5pPr marL="0">
              <a:spcBef>
                <a:spcPts val="0"/>
              </a:spcBef>
              <a:defRPr sz="800" b="0" i="0">
                <a:solidFill>
                  <a:srgbClr val="313231"/>
                </a:solidFill>
                <a:latin typeface="Omnes Light"/>
              </a:defRPr>
            </a:lvl5pPr>
          </a:lstStyle>
          <a:p>
            <a:pPr lvl="0"/>
            <a:endParaRPr lang="en-US" dirty="0"/>
          </a:p>
        </p:txBody>
      </p:sp>
      <p:sp>
        <p:nvSpPr>
          <p:cNvPr id="124" name="Text Placeholder 44"/>
          <p:cNvSpPr>
            <a:spLocks noGrp="1"/>
          </p:cNvSpPr>
          <p:nvPr>
            <p:ph type="body" sz="quarter" idx="258"/>
          </p:nvPr>
        </p:nvSpPr>
        <p:spPr>
          <a:xfrm>
            <a:off x="8065204" y="3527529"/>
            <a:ext cx="1430338" cy="96313"/>
          </a:xfrm>
          <a:prstGeom prst="rect">
            <a:avLst/>
          </a:prstGeom>
        </p:spPr>
        <p:txBody>
          <a:bodyPr lIns="0" tIns="0" rIns="0" bIns="0" anchor="t" anchorCtr="0">
            <a:noAutofit/>
          </a:bodyPr>
          <a:lstStyle>
            <a:lvl1pPr marL="0" indent="0">
              <a:lnSpc>
                <a:spcPts val="900"/>
              </a:lnSpc>
              <a:buFontTx/>
              <a:buNone/>
              <a:defRPr sz="800" b="0" i="0" baseline="0">
                <a:solidFill>
                  <a:schemeClr val="tx1"/>
                </a:solidFill>
                <a:latin typeface="Gill Sans MT" panose="020B0502020104020203" pitchFamily="34" charset="0"/>
              </a:defRPr>
            </a:lvl1pPr>
            <a:lvl2pPr marL="0">
              <a:lnSpc>
                <a:spcPts val="900"/>
              </a:lnSpc>
              <a:spcBef>
                <a:spcPts val="0"/>
              </a:spcBef>
              <a:defRPr sz="800" b="0" i="0">
                <a:solidFill>
                  <a:srgbClr val="313231"/>
                </a:solidFill>
                <a:latin typeface="Omnes Medium"/>
              </a:defRPr>
            </a:lvl2pPr>
            <a:lvl3pPr marL="0">
              <a:spcBef>
                <a:spcPts val="0"/>
              </a:spcBef>
              <a:defRPr sz="800" b="0" i="0">
                <a:solidFill>
                  <a:srgbClr val="313231"/>
                </a:solidFill>
                <a:latin typeface="Omnes Light"/>
              </a:defRPr>
            </a:lvl3pPr>
            <a:lvl4pPr marL="0">
              <a:spcBef>
                <a:spcPts val="0"/>
              </a:spcBef>
              <a:defRPr sz="800" b="0" i="0">
                <a:solidFill>
                  <a:srgbClr val="313231"/>
                </a:solidFill>
                <a:latin typeface="Omnes Light"/>
              </a:defRPr>
            </a:lvl4pPr>
            <a:lvl5pPr marL="0">
              <a:spcBef>
                <a:spcPts val="0"/>
              </a:spcBef>
              <a:defRPr sz="800" b="0" i="0">
                <a:solidFill>
                  <a:srgbClr val="313231"/>
                </a:solidFill>
                <a:latin typeface="Omnes Light"/>
              </a:defRPr>
            </a:lvl5pPr>
          </a:lstStyle>
          <a:p>
            <a:pPr lvl="0"/>
            <a:endParaRPr lang="en-US" dirty="0"/>
          </a:p>
        </p:txBody>
      </p:sp>
      <p:sp>
        <p:nvSpPr>
          <p:cNvPr id="125" name="Text Placeholder 44"/>
          <p:cNvSpPr>
            <a:spLocks noGrp="1"/>
          </p:cNvSpPr>
          <p:nvPr>
            <p:ph type="body" sz="quarter" idx="261"/>
          </p:nvPr>
        </p:nvSpPr>
        <p:spPr>
          <a:xfrm>
            <a:off x="8065204" y="3640925"/>
            <a:ext cx="1430338" cy="96313"/>
          </a:xfrm>
          <a:prstGeom prst="rect">
            <a:avLst/>
          </a:prstGeom>
        </p:spPr>
        <p:txBody>
          <a:bodyPr lIns="0" tIns="0" rIns="0" bIns="0" anchor="t" anchorCtr="0">
            <a:noAutofit/>
          </a:bodyPr>
          <a:lstStyle>
            <a:lvl1pPr marL="0" indent="0">
              <a:lnSpc>
                <a:spcPts val="900"/>
              </a:lnSpc>
              <a:buFontTx/>
              <a:buNone/>
              <a:defRPr sz="800" b="0" i="0" baseline="0">
                <a:solidFill>
                  <a:schemeClr val="tx1"/>
                </a:solidFill>
                <a:latin typeface="Gill Sans MT" panose="020B0502020104020203" pitchFamily="34" charset="0"/>
              </a:defRPr>
            </a:lvl1pPr>
            <a:lvl2pPr marL="0">
              <a:lnSpc>
                <a:spcPts val="900"/>
              </a:lnSpc>
              <a:spcBef>
                <a:spcPts val="0"/>
              </a:spcBef>
              <a:defRPr sz="800" b="0" i="0">
                <a:solidFill>
                  <a:srgbClr val="313231"/>
                </a:solidFill>
                <a:latin typeface="Omnes Medium"/>
              </a:defRPr>
            </a:lvl2pPr>
            <a:lvl3pPr marL="0">
              <a:spcBef>
                <a:spcPts val="0"/>
              </a:spcBef>
              <a:defRPr sz="800" b="0" i="0">
                <a:solidFill>
                  <a:srgbClr val="313231"/>
                </a:solidFill>
                <a:latin typeface="Omnes Light"/>
              </a:defRPr>
            </a:lvl3pPr>
            <a:lvl4pPr marL="0">
              <a:spcBef>
                <a:spcPts val="0"/>
              </a:spcBef>
              <a:defRPr sz="800" b="0" i="0">
                <a:solidFill>
                  <a:srgbClr val="313231"/>
                </a:solidFill>
                <a:latin typeface="Omnes Light"/>
              </a:defRPr>
            </a:lvl4pPr>
            <a:lvl5pPr marL="0">
              <a:spcBef>
                <a:spcPts val="0"/>
              </a:spcBef>
              <a:defRPr sz="800" b="0" i="0">
                <a:solidFill>
                  <a:srgbClr val="313231"/>
                </a:solidFill>
                <a:latin typeface="Omnes Light"/>
              </a:defRPr>
            </a:lvl5pPr>
          </a:lstStyle>
          <a:p>
            <a:pPr lvl="0"/>
            <a:endParaRPr lang="en-US" dirty="0"/>
          </a:p>
        </p:txBody>
      </p:sp>
      <p:sp>
        <p:nvSpPr>
          <p:cNvPr id="126" name="Text Placeholder 44"/>
          <p:cNvSpPr>
            <a:spLocks noGrp="1"/>
          </p:cNvSpPr>
          <p:nvPr>
            <p:ph type="body" sz="quarter" idx="262"/>
          </p:nvPr>
        </p:nvSpPr>
        <p:spPr>
          <a:xfrm>
            <a:off x="2662403" y="6455830"/>
            <a:ext cx="1394291" cy="96313"/>
          </a:xfrm>
          <a:prstGeom prst="rect">
            <a:avLst/>
          </a:prstGeom>
        </p:spPr>
        <p:txBody>
          <a:bodyPr lIns="0" tIns="0" rIns="0" bIns="0" anchor="t" anchorCtr="0">
            <a:noAutofit/>
          </a:bodyPr>
          <a:lstStyle>
            <a:lvl1pPr marL="0" indent="0">
              <a:lnSpc>
                <a:spcPts val="900"/>
              </a:lnSpc>
              <a:buFontTx/>
              <a:buNone/>
              <a:defRPr sz="800" b="0" i="0" baseline="0">
                <a:solidFill>
                  <a:schemeClr val="tx1"/>
                </a:solidFill>
                <a:latin typeface="Gill Sans MT" panose="020B0502020104020203" pitchFamily="34" charset="0"/>
              </a:defRPr>
            </a:lvl1pPr>
            <a:lvl2pPr marL="0">
              <a:lnSpc>
                <a:spcPts val="900"/>
              </a:lnSpc>
              <a:spcBef>
                <a:spcPts val="0"/>
              </a:spcBef>
              <a:defRPr sz="800" b="0" i="0">
                <a:solidFill>
                  <a:srgbClr val="313231"/>
                </a:solidFill>
                <a:latin typeface="Omnes Medium"/>
              </a:defRPr>
            </a:lvl2pPr>
            <a:lvl3pPr marL="0">
              <a:spcBef>
                <a:spcPts val="0"/>
              </a:spcBef>
              <a:defRPr sz="800" b="0" i="0">
                <a:solidFill>
                  <a:srgbClr val="313231"/>
                </a:solidFill>
                <a:latin typeface="Omnes Light"/>
              </a:defRPr>
            </a:lvl3pPr>
            <a:lvl4pPr marL="0">
              <a:spcBef>
                <a:spcPts val="0"/>
              </a:spcBef>
              <a:defRPr sz="800" b="0" i="0">
                <a:solidFill>
                  <a:srgbClr val="313231"/>
                </a:solidFill>
                <a:latin typeface="Omnes Light"/>
              </a:defRPr>
            </a:lvl4pPr>
            <a:lvl5pPr marL="0">
              <a:spcBef>
                <a:spcPts val="0"/>
              </a:spcBef>
              <a:defRPr sz="800" b="0" i="0">
                <a:solidFill>
                  <a:srgbClr val="313231"/>
                </a:solidFill>
                <a:latin typeface="Omnes Light"/>
              </a:defRPr>
            </a:lvl5pPr>
          </a:lstStyle>
          <a:p>
            <a:pPr lvl="0"/>
            <a:endParaRPr lang="en-US" dirty="0"/>
          </a:p>
        </p:txBody>
      </p:sp>
      <p:sp>
        <p:nvSpPr>
          <p:cNvPr id="127" name="Text Placeholder 44"/>
          <p:cNvSpPr>
            <a:spLocks noGrp="1"/>
          </p:cNvSpPr>
          <p:nvPr>
            <p:ph type="body" sz="quarter" idx="263"/>
          </p:nvPr>
        </p:nvSpPr>
        <p:spPr>
          <a:xfrm>
            <a:off x="2626356" y="6570923"/>
            <a:ext cx="1430338" cy="96313"/>
          </a:xfrm>
          <a:prstGeom prst="rect">
            <a:avLst/>
          </a:prstGeom>
        </p:spPr>
        <p:txBody>
          <a:bodyPr lIns="0" tIns="0" rIns="0" bIns="0" anchor="t" anchorCtr="0">
            <a:noAutofit/>
          </a:bodyPr>
          <a:lstStyle>
            <a:lvl1pPr marL="0" indent="0">
              <a:lnSpc>
                <a:spcPts val="900"/>
              </a:lnSpc>
              <a:buFontTx/>
              <a:buNone/>
              <a:defRPr sz="800" b="0" i="0" baseline="0">
                <a:solidFill>
                  <a:schemeClr val="tx1"/>
                </a:solidFill>
                <a:latin typeface="Gill Sans MT" panose="020B0502020104020203" pitchFamily="34" charset="0"/>
              </a:defRPr>
            </a:lvl1pPr>
            <a:lvl2pPr marL="0">
              <a:lnSpc>
                <a:spcPts val="900"/>
              </a:lnSpc>
              <a:spcBef>
                <a:spcPts val="0"/>
              </a:spcBef>
              <a:defRPr sz="800" b="0" i="0">
                <a:solidFill>
                  <a:srgbClr val="313231"/>
                </a:solidFill>
                <a:latin typeface="Omnes Medium"/>
              </a:defRPr>
            </a:lvl2pPr>
            <a:lvl3pPr marL="0">
              <a:spcBef>
                <a:spcPts val="0"/>
              </a:spcBef>
              <a:defRPr sz="800" b="0" i="0">
                <a:solidFill>
                  <a:srgbClr val="313231"/>
                </a:solidFill>
                <a:latin typeface="Omnes Light"/>
              </a:defRPr>
            </a:lvl3pPr>
            <a:lvl4pPr marL="0">
              <a:spcBef>
                <a:spcPts val="0"/>
              </a:spcBef>
              <a:defRPr sz="800" b="0" i="0">
                <a:solidFill>
                  <a:srgbClr val="313231"/>
                </a:solidFill>
                <a:latin typeface="Omnes Light"/>
              </a:defRPr>
            </a:lvl4pPr>
            <a:lvl5pPr marL="0">
              <a:spcBef>
                <a:spcPts val="0"/>
              </a:spcBef>
              <a:defRPr sz="800" b="0" i="0">
                <a:solidFill>
                  <a:srgbClr val="313231"/>
                </a:solidFill>
                <a:latin typeface="Omnes Light"/>
              </a:defRPr>
            </a:lvl5pPr>
          </a:lstStyle>
          <a:p>
            <a:pPr lvl="0"/>
            <a:endParaRPr lang="en-US" dirty="0"/>
          </a:p>
        </p:txBody>
      </p:sp>
      <p:sp>
        <p:nvSpPr>
          <p:cNvPr id="128" name="Text Placeholder 44"/>
          <p:cNvSpPr>
            <a:spLocks noGrp="1"/>
          </p:cNvSpPr>
          <p:nvPr>
            <p:ph type="body" sz="quarter" idx="266"/>
          </p:nvPr>
        </p:nvSpPr>
        <p:spPr>
          <a:xfrm>
            <a:off x="2626356" y="6684319"/>
            <a:ext cx="1430338" cy="96313"/>
          </a:xfrm>
          <a:prstGeom prst="rect">
            <a:avLst/>
          </a:prstGeom>
        </p:spPr>
        <p:txBody>
          <a:bodyPr lIns="0" tIns="0" rIns="0" bIns="0" anchor="t" anchorCtr="0">
            <a:noAutofit/>
          </a:bodyPr>
          <a:lstStyle>
            <a:lvl1pPr marL="0" indent="0">
              <a:lnSpc>
                <a:spcPts val="900"/>
              </a:lnSpc>
              <a:buFontTx/>
              <a:buNone/>
              <a:defRPr sz="800" b="0" i="0" baseline="0">
                <a:solidFill>
                  <a:schemeClr val="tx1"/>
                </a:solidFill>
                <a:latin typeface="Gill Sans MT" panose="020B0502020104020203" pitchFamily="34" charset="0"/>
              </a:defRPr>
            </a:lvl1pPr>
            <a:lvl2pPr marL="0">
              <a:lnSpc>
                <a:spcPts val="900"/>
              </a:lnSpc>
              <a:spcBef>
                <a:spcPts val="0"/>
              </a:spcBef>
              <a:defRPr sz="800" b="0" i="0">
                <a:solidFill>
                  <a:srgbClr val="313231"/>
                </a:solidFill>
                <a:latin typeface="Omnes Medium"/>
              </a:defRPr>
            </a:lvl2pPr>
            <a:lvl3pPr marL="0">
              <a:spcBef>
                <a:spcPts val="0"/>
              </a:spcBef>
              <a:defRPr sz="800" b="0" i="0">
                <a:solidFill>
                  <a:srgbClr val="313231"/>
                </a:solidFill>
                <a:latin typeface="Omnes Light"/>
              </a:defRPr>
            </a:lvl3pPr>
            <a:lvl4pPr marL="0">
              <a:spcBef>
                <a:spcPts val="0"/>
              </a:spcBef>
              <a:defRPr sz="800" b="0" i="0">
                <a:solidFill>
                  <a:srgbClr val="313231"/>
                </a:solidFill>
                <a:latin typeface="Omnes Light"/>
              </a:defRPr>
            </a:lvl4pPr>
            <a:lvl5pPr marL="0">
              <a:spcBef>
                <a:spcPts val="0"/>
              </a:spcBef>
              <a:defRPr sz="800" b="0" i="0">
                <a:solidFill>
                  <a:srgbClr val="313231"/>
                </a:solidFill>
                <a:latin typeface="Omnes Light"/>
              </a:defRPr>
            </a:lvl5pPr>
          </a:lstStyle>
          <a:p>
            <a:pPr lvl="0"/>
            <a:endParaRPr lang="en-US" dirty="0"/>
          </a:p>
        </p:txBody>
      </p:sp>
      <p:sp>
        <p:nvSpPr>
          <p:cNvPr id="129" name="Text Placeholder 44"/>
          <p:cNvSpPr>
            <a:spLocks noGrp="1"/>
          </p:cNvSpPr>
          <p:nvPr>
            <p:ph type="body" sz="quarter" idx="267"/>
          </p:nvPr>
        </p:nvSpPr>
        <p:spPr>
          <a:xfrm>
            <a:off x="4472731" y="6455830"/>
            <a:ext cx="1394291" cy="96313"/>
          </a:xfrm>
          <a:prstGeom prst="rect">
            <a:avLst/>
          </a:prstGeom>
        </p:spPr>
        <p:txBody>
          <a:bodyPr lIns="0" tIns="0" rIns="0" bIns="0" anchor="t" anchorCtr="0">
            <a:noAutofit/>
          </a:bodyPr>
          <a:lstStyle>
            <a:lvl1pPr marL="0" indent="0">
              <a:lnSpc>
                <a:spcPts val="900"/>
              </a:lnSpc>
              <a:buFontTx/>
              <a:buNone/>
              <a:defRPr sz="800" b="0" i="0" baseline="0">
                <a:solidFill>
                  <a:schemeClr val="tx1"/>
                </a:solidFill>
                <a:latin typeface="Gill Sans MT" panose="020B0502020104020203" pitchFamily="34" charset="0"/>
              </a:defRPr>
            </a:lvl1pPr>
            <a:lvl2pPr marL="0">
              <a:lnSpc>
                <a:spcPts val="900"/>
              </a:lnSpc>
              <a:spcBef>
                <a:spcPts val="0"/>
              </a:spcBef>
              <a:defRPr sz="800" b="0" i="0">
                <a:solidFill>
                  <a:srgbClr val="313231"/>
                </a:solidFill>
                <a:latin typeface="Omnes Medium"/>
              </a:defRPr>
            </a:lvl2pPr>
            <a:lvl3pPr marL="0">
              <a:spcBef>
                <a:spcPts val="0"/>
              </a:spcBef>
              <a:defRPr sz="800" b="0" i="0">
                <a:solidFill>
                  <a:srgbClr val="313231"/>
                </a:solidFill>
                <a:latin typeface="Omnes Light"/>
              </a:defRPr>
            </a:lvl3pPr>
            <a:lvl4pPr marL="0">
              <a:spcBef>
                <a:spcPts val="0"/>
              </a:spcBef>
              <a:defRPr sz="800" b="0" i="0">
                <a:solidFill>
                  <a:srgbClr val="313231"/>
                </a:solidFill>
                <a:latin typeface="Omnes Light"/>
              </a:defRPr>
            </a:lvl4pPr>
            <a:lvl5pPr marL="0">
              <a:spcBef>
                <a:spcPts val="0"/>
              </a:spcBef>
              <a:defRPr sz="800" b="0" i="0">
                <a:solidFill>
                  <a:srgbClr val="313231"/>
                </a:solidFill>
                <a:latin typeface="Omnes Light"/>
              </a:defRPr>
            </a:lvl5pPr>
          </a:lstStyle>
          <a:p>
            <a:pPr lvl="0"/>
            <a:endParaRPr lang="en-US" dirty="0"/>
          </a:p>
        </p:txBody>
      </p:sp>
      <p:sp>
        <p:nvSpPr>
          <p:cNvPr id="130" name="Text Placeholder 44"/>
          <p:cNvSpPr>
            <a:spLocks noGrp="1"/>
          </p:cNvSpPr>
          <p:nvPr>
            <p:ph type="body" sz="quarter" idx="268"/>
          </p:nvPr>
        </p:nvSpPr>
        <p:spPr>
          <a:xfrm>
            <a:off x="4436684" y="6570923"/>
            <a:ext cx="1430338" cy="96313"/>
          </a:xfrm>
          <a:prstGeom prst="rect">
            <a:avLst/>
          </a:prstGeom>
        </p:spPr>
        <p:txBody>
          <a:bodyPr lIns="0" tIns="0" rIns="0" bIns="0" anchor="t" anchorCtr="0">
            <a:noAutofit/>
          </a:bodyPr>
          <a:lstStyle>
            <a:lvl1pPr marL="0" indent="0">
              <a:lnSpc>
                <a:spcPts val="900"/>
              </a:lnSpc>
              <a:buFontTx/>
              <a:buNone/>
              <a:defRPr sz="800" b="0" i="0" baseline="0">
                <a:solidFill>
                  <a:schemeClr val="tx1"/>
                </a:solidFill>
                <a:latin typeface="Gill Sans MT" panose="020B0502020104020203" pitchFamily="34" charset="0"/>
              </a:defRPr>
            </a:lvl1pPr>
            <a:lvl2pPr marL="0">
              <a:lnSpc>
                <a:spcPts val="900"/>
              </a:lnSpc>
              <a:spcBef>
                <a:spcPts val="0"/>
              </a:spcBef>
              <a:defRPr sz="800" b="0" i="0">
                <a:solidFill>
                  <a:srgbClr val="313231"/>
                </a:solidFill>
                <a:latin typeface="Omnes Medium"/>
              </a:defRPr>
            </a:lvl2pPr>
            <a:lvl3pPr marL="0">
              <a:spcBef>
                <a:spcPts val="0"/>
              </a:spcBef>
              <a:defRPr sz="800" b="0" i="0">
                <a:solidFill>
                  <a:srgbClr val="313231"/>
                </a:solidFill>
                <a:latin typeface="Omnes Light"/>
              </a:defRPr>
            </a:lvl3pPr>
            <a:lvl4pPr marL="0">
              <a:spcBef>
                <a:spcPts val="0"/>
              </a:spcBef>
              <a:defRPr sz="800" b="0" i="0">
                <a:solidFill>
                  <a:srgbClr val="313231"/>
                </a:solidFill>
                <a:latin typeface="Omnes Light"/>
              </a:defRPr>
            </a:lvl4pPr>
            <a:lvl5pPr marL="0">
              <a:spcBef>
                <a:spcPts val="0"/>
              </a:spcBef>
              <a:defRPr sz="800" b="0" i="0">
                <a:solidFill>
                  <a:srgbClr val="313231"/>
                </a:solidFill>
                <a:latin typeface="Omnes Light"/>
              </a:defRPr>
            </a:lvl5pPr>
          </a:lstStyle>
          <a:p>
            <a:pPr lvl="0"/>
            <a:endParaRPr lang="en-US" dirty="0"/>
          </a:p>
        </p:txBody>
      </p:sp>
      <p:sp>
        <p:nvSpPr>
          <p:cNvPr id="131" name="Text Placeholder 44"/>
          <p:cNvSpPr>
            <a:spLocks noGrp="1"/>
          </p:cNvSpPr>
          <p:nvPr>
            <p:ph type="body" sz="quarter" idx="271"/>
          </p:nvPr>
        </p:nvSpPr>
        <p:spPr>
          <a:xfrm>
            <a:off x="4436684" y="6684319"/>
            <a:ext cx="1430338" cy="96313"/>
          </a:xfrm>
          <a:prstGeom prst="rect">
            <a:avLst/>
          </a:prstGeom>
        </p:spPr>
        <p:txBody>
          <a:bodyPr lIns="0" tIns="0" rIns="0" bIns="0" anchor="t" anchorCtr="0">
            <a:noAutofit/>
          </a:bodyPr>
          <a:lstStyle>
            <a:lvl1pPr marL="0" indent="0">
              <a:lnSpc>
                <a:spcPts val="900"/>
              </a:lnSpc>
              <a:buFontTx/>
              <a:buNone/>
              <a:defRPr sz="800" b="0" i="0" baseline="0">
                <a:solidFill>
                  <a:schemeClr val="tx1"/>
                </a:solidFill>
                <a:latin typeface="Gill Sans MT" panose="020B0502020104020203" pitchFamily="34" charset="0"/>
              </a:defRPr>
            </a:lvl1pPr>
            <a:lvl2pPr marL="0">
              <a:lnSpc>
                <a:spcPts val="900"/>
              </a:lnSpc>
              <a:spcBef>
                <a:spcPts val="0"/>
              </a:spcBef>
              <a:defRPr sz="800" b="0" i="0">
                <a:solidFill>
                  <a:srgbClr val="313231"/>
                </a:solidFill>
                <a:latin typeface="Omnes Medium"/>
              </a:defRPr>
            </a:lvl2pPr>
            <a:lvl3pPr marL="0">
              <a:spcBef>
                <a:spcPts val="0"/>
              </a:spcBef>
              <a:defRPr sz="800" b="0" i="0">
                <a:solidFill>
                  <a:srgbClr val="313231"/>
                </a:solidFill>
                <a:latin typeface="Omnes Light"/>
              </a:defRPr>
            </a:lvl3pPr>
            <a:lvl4pPr marL="0">
              <a:spcBef>
                <a:spcPts val="0"/>
              </a:spcBef>
              <a:defRPr sz="800" b="0" i="0">
                <a:solidFill>
                  <a:srgbClr val="313231"/>
                </a:solidFill>
                <a:latin typeface="Omnes Light"/>
              </a:defRPr>
            </a:lvl4pPr>
            <a:lvl5pPr marL="0">
              <a:spcBef>
                <a:spcPts val="0"/>
              </a:spcBef>
              <a:defRPr sz="800" b="0" i="0">
                <a:solidFill>
                  <a:srgbClr val="313231"/>
                </a:solidFill>
                <a:latin typeface="Omnes Light"/>
              </a:defRPr>
            </a:lvl5pPr>
          </a:lstStyle>
          <a:p>
            <a:pPr lvl="0"/>
            <a:endParaRPr lang="en-US" dirty="0"/>
          </a:p>
        </p:txBody>
      </p:sp>
      <p:sp>
        <p:nvSpPr>
          <p:cNvPr id="132" name="Text Placeholder 44"/>
          <p:cNvSpPr>
            <a:spLocks noGrp="1"/>
          </p:cNvSpPr>
          <p:nvPr>
            <p:ph type="body" sz="quarter" idx="272"/>
          </p:nvPr>
        </p:nvSpPr>
        <p:spPr>
          <a:xfrm>
            <a:off x="6286991" y="6455830"/>
            <a:ext cx="1394291" cy="96313"/>
          </a:xfrm>
          <a:prstGeom prst="rect">
            <a:avLst/>
          </a:prstGeom>
        </p:spPr>
        <p:txBody>
          <a:bodyPr lIns="0" tIns="0" rIns="0" bIns="0" anchor="t" anchorCtr="0">
            <a:noAutofit/>
          </a:bodyPr>
          <a:lstStyle>
            <a:lvl1pPr marL="0" indent="0">
              <a:lnSpc>
                <a:spcPts val="900"/>
              </a:lnSpc>
              <a:buFontTx/>
              <a:buNone/>
              <a:defRPr sz="800" b="0" i="0" baseline="0">
                <a:solidFill>
                  <a:schemeClr val="tx1"/>
                </a:solidFill>
                <a:latin typeface="Gill Sans MT" panose="020B0502020104020203" pitchFamily="34" charset="0"/>
              </a:defRPr>
            </a:lvl1pPr>
            <a:lvl2pPr marL="0">
              <a:lnSpc>
                <a:spcPts val="900"/>
              </a:lnSpc>
              <a:spcBef>
                <a:spcPts val="0"/>
              </a:spcBef>
              <a:defRPr sz="800" b="0" i="0">
                <a:solidFill>
                  <a:srgbClr val="313231"/>
                </a:solidFill>
                <a:latin typeface="Omnes Medium"/>
              </a:defRPr>
            </a:lvl2pPr>
            <a:lvl3pPr marL="0">
              <a:spcBef>
                <a:spcPts val="0"/>
              </a:spcBef>
              <a:defRPr sz="800" b="0" i="0">
                <a:solidFill>
                  <a:srgbClr val="313231"/>
                </a:solidFill>
                <a:latin typeface="Omnes Light"/>
              </a:defRPr>
            </a:lvl3pPr>
            <a:lvl4pPr marL="0">
              <a:spcBef>
                <a:spcPts val="0"/>
              </a:spcBef>
              <a:defRPr sz="800" b="0" i="0">
                <a:solidFill>
                  <a:srgbClr val="313231"/>
                </a:solidFill>
                <a:latin typeface="Omnes Light"/>
              </a:defRPr>
            </a:lvl4pPr>
            <a:lvl5pPr marL="0">
              <a:spcBef>
                <a:spcPts val="0"/>
              </a:spcBef>
              <a:defRPr sz="800" b="0" i="0">
                <a:solidFill>
                  <a:srgbClr val="313231"/>
                </a:solidFill>
                <a:latin typeface="Omnes Light"/>
              </a:defRPr>
            </a:lvl5pPr>
          </a:lstStyle>
          <a:p>
            <a:pPr lvl="0"/>
            <a:endParaRPr lang="en-US" dirty="0"/>
          </a:p>
        </p:txBody>
      </p:sp>
      <p:sp>
        <p:nvSpPr>
          <p:cNvPr id="133" name="Text Placeholder 44"/>
          <p:cNvSpPr>
            <a:spLocks noGrp="1"/>
          </p:cNvSpPr>
          <p:nvPr>
            <p:ph type="body" sz="quarter" idx="273"/>
          </p:nvPr>
        </p:nvSpPr>
        <p:spPr>
          <a:xfrm>
            <a:off x="6250944" y="6570923"/>
            <a:ext cx="1430338" cy="96313"/>
          </a:xfrm>
          <a:prstGeom prst="rect">
            <a:avLst/>
          </a:prstGeom>
        </p:spPr>
        <p:txBody>
          <a:bodyPr lIns="0" tIns="0" rIns="0" bIns="0" anchor="t" anchorCtr="0">
            <a:noAutofit/>
          </a:bodyPr>
          <a:lstStyle>
            <a:lvl1pPr marL="0" indent="0">
              <a:lnSpc>
                <a:spcPts val="900"/>
              </a:lnSpc>
              <a:buFontTx/>
              <a:buNone/>
              <a:defRPr sz="800" b="0" i="0" baseline="0">
                <a:solidFill>
                  <a:schemeClr val="tx1"/>
                </a:solidFill>
                <a:latin typeface="Gill Sans MT" panose="020B0502020104020203" pitchFamily="34" charset="0"/>
              </a:defRPr>
            </a:lvl1pPr>
            <a:lvl2pPr marL="0">
              <a:lnSpc>
                <a:spcPts val="900"/>
              </a:lnSpc>
              <a:spcBef>
                <a:spcPts val="0"/>
              </a:spcBef>
              <a:defRPr sz="800" b="0" i="0">
                <a:solidFill>
                  <a:srgbClr val="313231"/>
                </a:solidFill>
                <a:latin typeface="Omnes Medium"/>
              </a:defRPr>
            </a:lvl2pPr>
            <a:lvl3pPr marL="0">
              <a:spcBef>
                <a:spcPts val="0"/>
              </a:spcBef>
              <a:defRPr sz="800" b="0" i="0">
                <a:solidFill>
                  <a:srgbClr val="313231"/>
                </a:solidFill>
                <a:latin typeface="Omnes Light"/>
              </a:defRPr>
            </a:lvl3pPr>
            <a:lvl4pPr marL="0">
              <a:spcBef>
                <a:spcPts val="0"/>
              </a:spcBef>
              <a:defRPr sz="800" b="0" i="0">
                <a:solidFill>
                  <a:srgbClr val="313231"/>
                </a:solidFill>
                <a:latin typeface="Omnes Light"/>
              </a:defRPr>
            </a:lvl4pPr>
            <a:lvl5pPr marL="0">
              <a:spcBef>
                <a:spcPts val="0"/>
              </a:spcBef>
              <a:defRPr sz="800" b="0" i="0">
                <a:solidFill>
                  <a:srgbClr val="313231"/>
                </a:solidFill>
                <a:latin typeface="Omnes Light"/>
              </a:defRPr>
            </a:lvl5pPr>
          </a:lstStyle>
          <a:p>
            <a:pPr lvl="0"/>
            <a:endParaRPr lang="en-US" dirty="0"/>
          </a:p>
        </p:txBody>
      </p:sp>
      <p:sp>
        <p:nvSpPr>
          <p:cNvPr id="134" name="Text Placeholder 44"/>
          <p:cNvSpPr>
            <a:spLocks noGrp="1"/>
          </p:cNvSpPr>
          <p:nvPr>
            <p:ph type="body" sz="quarter" idx="276"/>
          </p:nvPr>
        </p:nvSpPr>
        <p:spPr>
          <a:xfrm>
            <a:off x="6250944" y="6684319"/>
            <a:ext cx="1430338" cy="96313"/>
          </a:xfrm>
          <a:prstGeom prst="rect">
            <a:avLst/>
          </a:prstGeom>
        </p:spPr>
        <p:txBody>
          <a:bodyPr lIns="0" tIns="0" rIns="0" bIns="0" anchor="t" anchorCtr="0">
            <a:noAutofit/>
          </a:bodyPr>
          <a:lstStyle>
            <a:lvl1pPr marL="0" indent="0">
              <a:lnSpc>
                <a:spcPts val="900"/>
              </a:lnSpc>
              <a:buFontTx/>
              <a:buNone/>
              <a:defRPr sz="800" b="0" i="0" baseline="0">
                <a:solidFill>
                  <a:schemeClr val="tx1"/>
                </a:solidFill>
                <a:latin typeface="Gill Sans MT" panose="020B0502020104020203" pitchFamily="34" charset="0"/>
              </a:defRPr>
            </a:lvl1pPr>
            <a:lvl2pPr marL="0">
              <a:lnSpc>
                <a:spcPts val="900"/>
              </a:lnSpc>
              <a:spcBef>
                <a:spcPts val="0"/>
              </a:spcBef>
              <a:defRPr sz="800" b="0" i="0">
                <a:solidFill>
                  <a:srgbClr val="313231"/>
                </a:solidFill>
                <a:latin typeface="Omnes Medium"/>
              </a:defRPr>
            </a:lvl2pPr>
            <a:lvl3pPr marL="0">
              <a:spcBef>
                <a:spcPts val="0"/>
              </a:spcBef>
              <a:defRPr sz="800" b="0" i="0">
                <a:solidFill>
                  <a:srgbClr val="313231"/>
                </a:solidFill>
                <a:latin typeface="Omnes Light"/>
              </a:defRPr>
            </a:lvl3pPr>
            <a:lvl4pPr marL="0">
              <a:spcBef>
                <a:spcPts val="0"/>
              </a:spcBef>
              <a:defRPr sz="800" b="0" i="0">
                <a:solidFill>
                  <a:srgbClr val="313231"/>
                </a:solidFill>
                <a:latin typeface="Omnes Light"/>
              </a:defRPr>
            </a:lvl4pPr>
            <a:lvl5pPr marL="0">
              <a:spcBef>
                <a:spcPts val="0"/>
              </a:spcBef>
              <a:defRPr sz="800" b="0" i="0">
                <a:solidFill>
                  <a:srgbClr val="313231"/>
                </a:solidFill>
                <a:latin typeface="Omnes Light"/>
              </a:defRPr>
            </a:lvl5pPr>
          </a:lstStyle>
          <a:p>
            <a:pPr lvl="0"/>
            <a:endParaRPr lang="en-US" dirty="0"/>
          </a:p>
        </p:txBody>
      </p:sp>
      <p:sp>
        <p:nvSpPr>
          <p:cNvPr id="135" name="Text Placeholder 44"/>
          <p:cNvSpPr>
            <a:spLocks noGrp="1"/>
          </p:cNvSpPr>
          <p:nvPr>
            <p:ph type="body" sz="quarter" idx="277"/>
          </p:nvPr>
        </p:nvSpPr>
        <p:spPr>
          <a:xfrm>
            <a:off x="8101251" y="6455830"/>
            <a:ext cx="1394291" cy="96313"/>
          </a:xfrm>
          <a:prstGeom prst="rect">
            <a:avLst/>
          </a:prstGeom>
        </p:spPr>
        <p:txBody>
          <a:bodyPr lIns="0" tIns="0" rIns="0" bIns="0" anchor="t" anchorCtr="0">
            <a:noAutofit/>
          </a:bodyPr>
          <a:lstStyle>
            <a:lvl1pPr marL="0" indent="0">
              <a:lnSpc>
                <a:spcPts val="900"/>
              </a:lnSpc>
              <a:buFontTx/>
              <a:buNone/>
              <a:defRPr sz="800" b="0" i="0" baseline="0">
                <a:solidFill>
                  <a:schemeClr val="tx1"/>
                </a:solidFill>
                <a:latin typeface="Gill Sans MT" panose="020B0502020104020203" pitchFamily="34" charset="0"/>
              </a:defRPr>
            </a:lvl1pPr>
            <a:lvl2pPr marL="0">
              <a:lnSpc>
                <a:spcPts val="900"/>
              </a:lnSpc>
              <a:spcBef>
                <a:spcPts val="0"/>
              </a:spcBef>
              <a:defRPr sz="800" b="0" i="0">
                <a:solidFill>
                  <a:srgbClr val="313231"/>
                </a:solidFill>
                <a:latin typeface="Omnes Medium"/>
              </a:defRPr>
            </a:lvl2pPr>
            <a:lvl3pPr marL="0">
              <a:spcBef>
                <a:spcPts val="0"/>
              </a:spcBef>
              <a:defRPr sz="800" b="0" i="0">
                <a:solidFill>
                  <a:srgbClr val="313231"/>
                </a:solidFill>
                <a:latin typeface="Omnes Light"/>
              </a:defRPr>
            </a:lvl3pPr>
            <a:lvl4pPr marL="0">
              <a:spcBef>
                <a:spcPts val="0"/>
              </a:spcBef>
              <a:defRPr sz="800" b="0" i="0">
                <a:solidFill>
                  <a:srgbClr val="313231"/>
                </a:solidFill>
                <a:latin typeface="Omnes Light"/>
              </a:defRPr>
            </a:lvl4pPr>
            <a:lvl5pPr marL="0">
              <a:spcBef>
                <a:spcPts val="0"/>
              </a:spcBef>
              <a:defRPr sz="800" b="0" i="0">
                <a:solidFill>
                  <a:srgbClr val="313231"/>
                </a:solidFill>
                <a:latin typeface="Omnes Light"/>
              </a:defRPr>
            </a:lvl5pPr>
          </a:lstStyle>
          <a:p>
            <a:pPr lvl="0"/>
            <a:endParaRPr lang="en-US" dirty="0"/>
          </a:p>
        </p:txBody>
      </p:sp>
      <p:sp>
        <p:nvSpPr>
          <p:cNvPr id="136" name="Text Placeholder 44"/>
          <p:cNvSpPr>
            <a:spLocks noGrp="1"/>
          </p:cNvSpPr>
          <p:nvPr>
            <p:ph type="body" sz="quarter" idx="278"/>
          </p:nvPr>
        </p:nvSpPr>
        <p:spPr>
          <a:xfrm>
            <a:off x="8065204" y="6570923"/>
            <a:ext cx="1430338" cy="96313"/>
          </a:xfrm>
          <a:prstGeom prst="rect">
            <a:avLst/>
          </a:prstGeom>
        </p:spPr>
        <p:txBody>
          <a:bodyPr lIns="0" tIns="0" rIns="0" bIns="0" anchor="t" anchorCtr="0">
            <a:noAutofit/>
          </a:bodyPr>
          <a:lstStyle>
            <a:lvl1pPr marL="0" indent="0">
              <a:lnSpc>
                <a:spcPts val="900"/>
              </a:lnSpc>
              <a:buFontTx/>
              <a:buNone/>
              <a:defRPr sz="800" b="0" i="0" baseline="0">
                <a:solidFill>
                  <a:schemeClr val="tx1"/>
                </a:solidFill>
                <a:latin typeface="Gill Sans MT" panose="020B0502020104020203" pitchFamily="34" charset="0"/>
              </a:defRPr>
            </a:lvl1pPr>
            <a:lvl2pPr marL="0">
              <a:lnSpc>
                <a:spcPts val="900"/>
              </a:lnSpc>
              <a:spcBef>
                <a:spcPts val="0"/>
              </a:spcBef>
              <a:defRPr sz="800" b="0" i="0">
                <a:solidFill>
                  <a:srgbClr val="313231"/>
                </a:solidFill>
                <a:latin typeface="Omnes Medium"/>
              </a:defRPr>
            </a:lvl2pPr>
            <a:lvl3pPr marL="0">
              <a:spcBef>
                <a:spcPts val="0"/>
              </a:spcBef>
              <a:defRPr sz="800" b="0" i="0">
                <a:solidFill>
                  <a:srgbClr val="313231"/>
                </a:solidFill>
                <a:latin typeface="Omnes Light"/>
              </a:defRPr>
            </a:lvl3pPr>
            <a:lvl4pPr marL="0">
              <a:spcBef>
                <a:spcPts val="0"/>
              </a:spcBef>
              <a:defRPr sz="800" b="0" i="0">
                <a:solidFill>
                  <a:srgbClr val="313231"/>
                </a:solidFill>
                <a:latin typeface="Omnes Light"/>
              </a:defRPr>
            </a:lvl4pPr>
            <a:lvl5pPr marL="0">
              <a:spcBef>
                <a:spcPts val="0"/>
              </a:spcBef>
              <a:defRPr sz="800" b="0" i="0">
                <a:solidFill>
                  <a:srgbClr val="313231"/>
                </a:solidFill>
                <a:latin typeface="Omnes Light"/>
              </a:defRPr>
            </a:lvl5pPr>
          </a:lstStyle>
          <a:p>
            <a:pPr lvl="0"/>
            <a:endParaRPr lang="en-US" dirty="0"/>
          </a:p>
        </p:txBody>
      </p:sp>
      <p:sp>
        <p:nvSpPr>
          <p:cNvPr id="137" name="Text Placeholder 44"/>
          <p:cNvSpPr>
            <a:spLocks noGrp="1"/>
          </p:cNvSpPr>
          <p:nvPr>
            <p:ph type="body" sz="quarter" idx="281"/>
          </p:nvPr>
        </p:nvSpPr>
        <p:spPr>
          <a:xfrm>
            <a:off x="8065204" y="6684319"/>
            <a:ext cx="1430338" cy="96313"/>
          </a:xfrm>
          <a:prstGeom prst="rect">
            <a:avLst/>
          </a:prstGeom>
        </p:spPr>
        <p:txBody>
          <a:bodyPr lIns="0" tIns="0" rIns="0" bIns="0" anchor="t" anchorCtr="0">
            <a:noAutofit/>
          </a:bodyPr>
          <a:lstStyle>
            <a:lvl1pPr marL="0" indent="0">
              <a:lnSpc>
                <a:spcPts val="900"/>
              </a:lnSpc>
              <a:buFontTx/>
              <a:buNone/>
              <a:defRPr sz="800" b="0" i="0" baseline="0">
                <a:solidFill>
                  <a:schemeClr val="tx1"/>
                </a:solidFill>
                <a:latin typeface="Gill Sans MT" panose="020B0502020104020203" pitchFamily="34" charset="0"/>
              </a:defRPr>
            </a:lvl1pPr>
            <a:lvl2pPr marL="0">
              <a:lnSpc>
                <a:spcPts val="900"/>
              </a:lnSpc>
              <a:spcBef>
                <a:spcPts val="0"/>
              </a:spcBef>
              <a:defRPr sz="800" b="0" i="0">
                <a:solidFill>
                  <a:srgbClr val="313231"/>
                </a:solidFill>
                <a:latin typeface="Omnes Medium"/>
              </a:defRPr>
            </a:lvl2pPr>
            <a:lvl3pPr marL="0">
              <a:spcBef>
                <a:spcPts val="0"/>
              </a:spcBef>
              <a:defRPr sz="800" b="0" i="0">
                <a:solidFill>
                  <a:srgbClr val="313231"/>
                </a:solidFill>
                <a:latin typeface="Omnes Light"/>
              </a:defRPr>
            </a:lvl3pPr>
            <a:lvl4pPr marL="0">
              <a:spcBef>
                <a:spcPts val="0"/>
              </a:spcBef>
              <a:defRPr sz="800" b="0" i="0">
                <a:solidFill>
                  <a:srgbClr val="313231"/>
                </a:solidFill>
                <a:latin typeface="Omnes Light"/>
              </a:defRPr>
            </a:lvl4pPr>
            <a:lvl5pPr marL="0">
              <a:spcBef>
                <a:spcPts val="0"/>
              </a:spcBef>
              <a:defRPr sz="800" b="0" i="0">
                <a:solidFill>
                  <a:srgbClr val="313231"/>
                </a:solidFill>
                <a:latin typeface="Omnes Light"/>
              </a:defRPr>
            </a:lvl5pPr>
          </a:lstStyle>
          <a:p>
            <a:pPr lvl="0"/>
            <a:endParaRPr lang="en-US" dirty="0"/>
          </a:p>
        </p:txBody>
      </p:sp>
      <p:sp>
        <p:nvSpPr>
          <p:cNvPr id="138" name="Text Placeholder 44"/>
          <p:cNvSpPr>
            <a:spLocks noGrp="1"/>
          </p:cNvSpPr>
          <p:nvPr>
            <p:ph type="body" sz="quarter" idx="282"/>
          </p:nvPr>
        </p:nvSpPr>
        <p:spPr>
          <a:xfrm>
            <a:off x="855198" y="3414549"/>
            <a:ext cx="1394291" cy="96313"/>
          </a:xfrm>
          <a:prstGeom prst="rect">
            <a:avLst/>
          </a:prstGeom>
        </p:spPr>
        <p:txBody>
          <a:bodyPr lIns="0" tIns="0" rIns="0" bIns="0" anchor="t" anchorCtr="0">
            <a:noAutofit/>
          </a:bodyPr>
          <a:lstStyle>
            <a:lvl1pPr marL="0" indent="0">
              <a:lnSpc>
                <a:spcPts val="900"/>
              </a:lnSpc>
              <a:buFontTx/>
              <a:buNone/>
              <a:defRPr sz="800" b="0" i="0" baseline="0">
                <a:solidFill>
                  <a:schemeClr val="tx1"/>
                </a:solidFill>
                <a:latin typeface="Gill Sans MT" panose="020B0502020104020203" pitchFamily="34" charset="0"/>
              </a:defRPr>
            </a:lvl1pPr>
            <a:lvl2pPr marL="0">
              <a:lnSpc>
                <a:spcPts val="900"/>
              </a:lnSpc>
              <a:spcBef>
                <a:spcPts val="0"/>
              </a:spcBef>
              <a:defRPr sz="800" b="0" i="0">
                <a:solidFill>
                  <a:srgbClr val="313231"/>
                </a:solidFill>
                <a:latin typeface="Omnes Medium"/>
              </a:defRPr>
            </a:lvl2pPr>
            <a:lvl3pPr marL="0">
              <a:spcBef>
                <a:spcPts val="0"/>
              </a:spcBef>
              <a:defRPr sz="800" b="0" i="0">
                <a:solidFill>
                  <a:srgbClr val="313231"/>
                </a:solidFill>
                <a:latin typeface="Omnes Light"/>
              </a:defRPr>
            </a:lvl3pPr>
            <a:lvl4pPr marL="0">
              <a:spcBef>
                <a:spcPts val="0"/>
              </a:spcBef>
              <a:defRPr sz="800" b="0" i="0">
                <a:solidFill>
                  <a:srgbClr val="313231"/>
                </a:solidFill>
                <a:latin typeface="Omnes Light"/>
              </a:defRPr>
            </a:lvl4pPr>
            <a:lvl5pPr marL="0">
              <a:spcBef>
                <a:spcPts val="0"/>
              </a:spcBef>
              <a:defRPr sz="800" b="0" i="0">
                <a:solidFill>
                  <a:srgbClr val="313231"/>
                </a:solidFill>
                <a:latin typeface="Omnes Light"/>
              </a:defRPr>
            </a:lvl5pPr>
          </a:lstStyle>
          <a:p>
            <a:pPr lvl="0"/>
            <a:endParaRPr lang="en-US" dirty="0"/>
          </a:p>
        </p:txBody>
      </p:sp>
      <p:sp>
        <p:nvSpPr>
          <p:cNvPr id="139" name="Text Placeholder 44"/>
          <p:cNvSpPr>
            <a:spLocks noGrp="1"/>
          </p:cNvSpPr>
          <p:nvPr>
            <p:ph type="body" sz="quarter" idx="283"/>
          </p:nvPr>
        </p:nvSpPr>
        <p:spPr>
          <a:xfrm>
            <a:off x="819151" y="3529642"/>
            <a:ext cx="1430338" cy="96313"/>
          </a:xfrm>
          <a:prstGeom prst="rect">
            <a:avLst/>
          </a:prstGeom>
        </p:spPr>
        <p:txBody>
          <a:bodyPr lIns="0" tIns="0" rIns="0" bIns="0" anchor="t" anchorCtr="0">
            <a:noAutofit/>
          </a:bodyPr>
          <a:lstStyle>
            <a:lvl1pPr marL="0" indent="0">
              <a:lnSpc>
                <a:spcPts val="900"/>
              </a:lnSpc>
              <a:buFontTx/>
              <a:buNone/>
              <a:defRPr sz="800" b="0" i="0" baseline="0">
                <a:solidFill>
                  <a:schemeClr val="tx1"/>
                </a:solidFill>
                <a:latin typeface="Gill Sans MT" panose="020B0502020104020203" pitchFamily="34" charset="0"/>
              </a:defRPr>
            </a:lvl1pPr>
            <a:lvl2pPr marL="0">
              <a:lnSpc>
                <a:spcPts val="900"/>
              </a:lnSpc>
              <a:spcBef>
                <a:spcPts val="0"/>
              </a:spcBef>
              <a:defRPr sz="800" b="0" i="0">
                <a:solidFill>
                  <a:srgbClr val="313231"/>
                </a:solidFill>
                <a:latin typeface="Omnes Medium"/>
              </a:defRPr>
            </a:lvl2pPr>
            <a:lvl3pPr marL="0">
              <a:spcBef>
                <a:spcPts val="0"/>
              </a:spcBef>
              <a:defRPr sz="800" b="0" i="0">
                <a:solidFill>
                  <a:srgbClr val="313231"/>
                </a:solidFill>
                <a:latin typeface="Omnes Light"/>
              </a:defRPr>
            </a:lvl3pPr>
            <a:lvl4pPr marL="0">
              <a:spcBef>
                <a:spcPts val="0"/>
              </a:spcBef>
              <a:defRPr sz="800" b="0" i="0">
                <a:solidFill>
                  <a:srgbClr val="313231"/>
                </a:solidFill>
                <a:latin typeface="Omnes Light"/>
              </a:defRPr>
            </a:lvl4pPr>
            <a:lvl5pPr marL="0">
              <a:spcBef>
                <a:spcPts val="0"/>
              </a:spcBef>
              <a:defRPr sz="800" b="0" i="0">
                <a:solidFill>
                  <a:srgbClr val="313231"/>
                </a:solidFill>
                <a:latin typeface="Omnes Light"/>
              </a:defRPr>
            </a:lvl5pPr>
          </a:lstStyle>
          <a:p>
            <a:pPr lvl="0"/>
            <a:endParaRPr lang="en-US" dirty="0"/>
          </a:p>
        </p:txBody>
      </p:sp>
      <p:sp>
        <p:nvSpPr>
          <p:cNvPr id="140" name="Text Placeholder 44"/>
          <p:cNvSpPr>
            <a:spLocks noGrp="1"/>
          </p:cNvSpPr>
          <p:nvPr>
            <p:ph type="body" sz="quarter" idx="284"/>
          </p:nvPr>
        </p:nvSpPr>
        <p:spPr>
          <a:xfrm>
            <a:off x="854075" y="3754819"/>
            <a:ext cx="1395414" cy="96313"/>
          </a:xfrm>
          <a:prstGeom prst="rect">
            <a:avLst/>
          </a:prstGeom>
        </p:spPr>
        <p:txBody>
          <a:bodyPr lIns="0" tIns="0" rIns="0" bIns="0" anchor="t" anchorCtr="0">
            <a:noAutofit/>
          </a:bodyPr>
          <a:lstStyle>
            <a:lvl1pPr marL="0" indent="0">
              <a:lnSpc>
                <a:spcPts val="900"/>
              </a:lnSpc>
              <a:buFontTx/>
              <a:buNone/>
              <a:defRPr sz="800" b="0" i="0" baseline="0">
                <a:solidFill>
                  <a:schemeClr val="tx1"/>
                </a:solidFill>
                <a:latin typeface="Gill Sans MT" panose="020B0502020104020203" pitchFamily="34" charset="0"/>
              </a:defRPr>
            </a:lvl1pPr>
            <a:lvl2pPr marL="0">
              <a:lnSpc>
                <a:spcPts val="900"/>
              </a:lnSpc>
              <a:spcBef>
                <a:spcPts val="0"/>
              </a:spcBef>
              <a:defRPr sz="800" b="0" i="0">
                <a:solidFill>
                  <a:srgbClr val="313231"/>
                </a:solidFill>
                <a:latin typeface="Omnes Medium"/>
              </a:defRPr>
            </a:lvl2pPr>
            <a:lvl3pPr marL="0">
              <a:spcBef>
                <a:spcPts val="0"/>
              </a:spcBef>
              <a:defRPr sz="800" b="0" i="0">
                <a:solidFill>
                  <a:srgbClr val="313231"/>
                </a:solidFill>
                <a:latin typeface="Omnes Light"/>
              </a:defRPr>
            </a:lvl3pPr>
            <a:lvl4pPr marL="0">
              <a:spcBef>
                <a:spcPts val="0"/>
              </a:spcBef>
              <a:defRPr sz="800" b="0" i="0">
                <a:solidFill>
                  <a:srgbClr val="313231"/>
                </a:solidFill>
                <a:latin typeface="Omnes Light"/>
              </a:defRPr>
            </a:lvl4pPr>
            <a:lvl5pPr marL="0">
              <a:spcBef>
                <a:spcPts val="0"/>
              </a:spcBef>
              <a:defRPr sz="800" b="0" i="0">
                <a:solidFill>
                  <a:srgbClr val="313231"/>
                </a:solidFill>
                <a:latin typeface="Omnes Light"/>
              </a:defRPr>
            </a:lvl5pPr>
          </a:lstStyle>
          <a:p>
            <a:pPr lvl="0"/>
            <a:endParaRPr lang="en-US" dirty="0"/>
          </a:p>
        </p:txBody>
      </p:sp>
      <p:sp>
        <p:nvSpPr>
          <p:cNvPr id="141" name="Text Placeholder 44"/>
          <p:cNvSpPr>
            <a:spLocks noGrp="1"/>
          </p:cNvSpPr>
          <p:nvPr>
            <p:ph type="body" sz="quarter" idx="285"/>
          </p:nvPr>
        </p:nvSpPr>
        <p:spPr>
          <a:xfrm>
            <a:off x="793750" y="3870706"/>
            <a:ext cx="1455739" cy="96313"/>
          </a:xfrm>
          <a:prstGeom prst="rect">
            <a:avLst/>
          </a:prstGeom>
        </p:spPr>
        <p:txBody>
          <a:bodyPr lIns="0" tIns="0" rIns="0" bIns="0" anchor="t" anchorCtr="0">
            <a:noAutofit/>
          </a:bodyPr>
          <a:lstStyle>
            <a:lvl1pPr marL="0" indent="0">
              <a:lnSpc>
                <a:spcPts val="900"/>
              </a:lnSpc>
              <a:buFontTx/>
              <a:buNone/>
              <a:defRPr sz="800" b="0" i="0" baseline="0">
                <a:solidFill>
                  <a:schemeClr val="tx1"/>
                </a:solidFill>
                <a:latin typeface="Gill Sans MT" panose="020B0502020104020203" pitchFamily="34" charset="0"/>
              </a:defRPr>
            </a:lvl1pPr>
            <a:lvl2pPr marL="0">
              <a:lnSpc>
                <a:spcPts val="900"/>
              </a:lnSpc>
              <a:spcBef>
                <a:spcPts val="0"/>
              </a:spcBef>
              <a:defRPr sz="800" b="0" i="0">
                <a:solidFill>
                  <a:srgbClr val="313231"/>
                </a:solidFill>
                <a:latin typeface="Omnes Medium"/>
              </a:defRPr>
            </a:lvl2pPr>
            <a:lvl3pPr marL="0">
              <a:spcBef>
                <a:spcPts val="0"/>
              </a:spcBef>
              <a:defRPr sz="800" b="0" i="0">
                <a:solidFill>
                  <a:srgbClr val="313231"/>
                </a:solidFill>
                <a:latin typeface="Omnes Light"/>
              </a:defRPr>
            </a:lvl3pPr>
            <a:lvl4pPr marL="0">
              <a:spcBef>
                <a:spcPts val="0"/>
              </a:spcBef>
              <a:defRPr sz="800" b="0" i="0">
                <a:solidFill>
                  <a:srgbClr val="313231"/>
                </a:solidFill>
                <a:latin typeface="Omnes Light"/>
              </a:defRPr>
            </a:lvl4pPr>
            <a:lvl5pPr marL="0">
              <a:spcBef>
                <a:spcPts val="0"/>
              </a:spcBef>
              <a:defRPr sz="800" b="0" i="0">
                <a:solidFill>
                  <a:srgbClr val="313231"/>
                </a:solidFill>
                <a:latin typeface="Omnes Light"/>
              </a:defRPr>
            </a:lvl5pPr>
          </a:lstStyle>
          <a:p>
            <a:pPr lvl="0"/>
            <a:endParaRPr lang="en-US" dirty="0"/>
          </a:p>
        </p:txBody>
      </p:sp>
      <p:sp>
        <p:nvSpPr>
          <p:cNvPr id="142" name="Text Placeholder 44"/>
          <p:cNvSpPr>
            <a:spLocks noGrp="1"/>
          </p:cNvSpPr>
          <p:nvPr>
            <p:ph type="body" sz="quarter" idx="286"/>
          </p:nvPr>
        </p:nvSpPr>
        <p:spPr>
          <a:xfrm>
            <a:off x="819151" y="3643038"/>
            <a:ext cx="1430338" cy="96313"/>
          </a:xfrm>
          <a:prstGeom prst="rect">
            <a:avLst/>
          </a:prstGeom>
        </p:spPr>
        <p:txBody>
          <a:bodyPr lIns="0" tIns="0" rIns="0" bIns="0" anchor="t" anchorCtr="0">
            <a:noAutofit/>
          </a:bodyPr>
          <a:lstStyle>
            <a:lvl1pPr marL="0" indent="0">
              <a:lnSpc>
                <a:spcPts val="900"/>
              </a:lnSpc>
              <a:buFontTx/>
              <a:buNone/>
              <a:defRPr sz="800" b="0" i="0" baseline="0">
                <a:solidFill>
                  <a:schemeClr val="tx1"/>
                </a:solidFill>
                <a:latin typeface="Gill Sans MT" panose="020B0502020104020203" pitchFamily="34" charset="0"/>
              </a:defRPr>
            </a:lvl1pPr>
            <a:lvl2pPr marL="0">
              <a:lnSpc>
                <a:spcPts val="900"/>
              </a:lnSpc>
              <a:spcBef>
                <a:spcPts val="0"/>
              </a:spcBef>
              <a:defRPr sz="800" b="0" i="0">
                <a:solidFill>
                  <a:srgbClr val="313231"/>
                </a:solidFill>
                <a:latin typeface="Omnes Medium"/>
              </a:defRPr>
            </a:lvl2pPr>
            <a:lvl3pPr marL="0">
              <a:spcBef>
                <a:spcPts val="0"/>
              </a:spcBef>
              <a:defRPr sz="800" b="0" i="0">
                <a:solidFill>
                  <a:srgbClr val="313231"/>
                </a:solidFill>
                <a:latin typeface="Omnes Light"/>
              </a:defRPr>
            </a:lvl3pPr>
            <a:lvl4pPr marL="0">
              <a:spcBef>
                <a:spcPts val="0"/>
              </a:spcBef>
              <a:defRPr sz="800" b="0" i="0">
                <a:solidFill>
                  <a:srgbClr val="313231"/>
                </a:solidFill>
                <a:latin typeface="Omnes Light"/>
              </a:defRPr>
            </a:lvl4pPr>
            <a:lvl5pPr marL="0">
              <a:spcBef>
                <a:spcPts val="0"/>
              </a:spcBef>
              <a:defRPr sz="800" b="0" i="0">
                <a:solidFill>
                  <a:srgbClr val="313231"/>
                </a:solidFill>
                <a:latin typeface="Omnes Light"/>
              </a:defRPr>
            </a:lvl5pPr>
          </a:lstStyle>
          <a:p>
            <a:pPr lvl="0"/>
            <a:endParaRPr lang="en-US" dirty="0"/>
          </a:p>
        </p:txBody>
      </p:sp>
      <p:sp>
        <p:nvSpPr>
          <p:cNvPr id="143" name="Text Placeholder 44"/>
          <p:cNvSpPr>
            <a:spLocks noGrp="1"/>
          </p:cNvSpPr>
          <p:nvPr>
            <p:ph type="body" sz="quarter" idx="287"/>
          </p:nvPr>
        </p:nvSpPr>
        <p:spPr>
          <a:xfrm>
            <a:off x="2661280" y="3754819"/>
            <a:ext cx="1395414" cy="96313"/>
          </a:xfrm>
          <a:prstGeom prst="rect">
            <a:avLst/>
          </a:prstGeom>
        </p:spPr>
        <p:txBody>
          <a:bodyPr lIns="0" tIns="0" rIns="0" bIns="0" anchor="t" anchorCtr="0">
            <a:noAutofit/>
          </a:bodyPr>
          <a:lstStyle>
            <a:lvl1pPr marL="0" indent="0">
              <a:lnSpc>
                <a:spcPts val="900"/>
              </a:lnSpc>
              <a:buFontTx/>
              <a:buNone/>
              <a:defRPr sz="800" b="0" i="0" baseline="0">
                <a:solidFill>
                  <a:schemeClr val="tx1"/>
                </a:solidFill>
                <a:latin typeface="Gill Sans MT" panose="020B0502020104020203" pitchFamily="34" charset="0"/>
              </a:defRPr>
            </a:lvl1pPr>
            <a:lvl2pPr marL="0">
              <a:lnSpc>
                <a:spcPts val="900"/>
              </a:lnSpc>
              <a:spcBef>
                <a:spcPts val="0"/>
              </a:spcBef>
              <a:defRPr sz="800" b="0" i="0">
                <a:solidFill>
                  <a:srgbClr val="313231"/>
                </a:solidFill>
                <a:latin typeface="Omnes Medium"/>
              </a:defRPr>
            </a:lvl2pPr>
            <a:lvl3pPr marL="0">
              <a:spcBef>
                <a:spcPts val="0"/>
              </a:spcBef>
              <a:defRPr sz="800" b="0" i="0">
                <a:solidFill>
                  <a:srgbClr val="313231"/>
                </a:solidFill>
                <a:latin typeface="Omnes Light"/>
              </a:defRPr>
            </a:lvl3pPr>
            <a:lvl4pPr marL="0">
              <a:spcBef>
                <a:spcPts val="0"/>
              </a:spcBef>
              <a:defRPr sz="800" b="0" i="0">
                <a:solidFill>
                  <a:srgbClr val="313231"/>
                </a:solidFill>
                <a:latin typeface="Omnes Light"/>
              </a:defRPr>
            </a:lvl4pPr>
            <a:lvl5pPr marL="0">
              <a:spcBef>
                <a:spcPts val="0"/>
              </a:spcBef>
              <a:defRPr sz="800" b="0" i="0">
                <a:solidFill>
                  <a:srgbClr val="313231"/>
                </a:solidFill>
                <a:latin typeface="Omnes Light"/>
              </a:defRPr>
            </a:lvl5pPr>
          </a:lstStyle>
          <a:p>
            <a:pPr lvl="0"/>
            <a:endParaRPr lang="en-US" dirty="0"/>
          </a:p>
        </p:txBody>
      </p:sp>
      <p:sp>
        <p:nvSpPr>
          <p:cNvPr id="144" name="Text Placeholder 44"/>
          <p:cNvSpPr>
            <a:spLocks noGrp="1"/>
          </p:cNvSpPr>
          <p:nvPr>
            <p:ph type="body" sz="quarter" idx="288"/>
          </p:nvPr>
        </p:nvSpPr>
        <p:spPr>
          <a:xfrm>
            <a:off x="2600955" y="3870706"/>
            <a:ext cx="1455739" cy="96313"/>
          </a:xfrm>
          <a:prstGeom prst="rect">
            <a:avLst/>
          </a:prstGeom>
        </p:spPr>
        <p:txBody>
          <a:bodyPr lIns="0" tIns="0" rIns="0" bIns="0" anchor="t" anchorCtr="0">
            <a:noAutofit/>
          </a:bodyPr>
          <a:lstStyle>
            <a:lvl1pPr marL="0" indent="0">
              <a:lnSpc>
                <a:spcPts val="900"/>
              </a:lnSpc>
              <a:buFontTx/>
              <a:buNone/>
              <a:defRPr sz="800" b="0" i="0" baseline="0">
                <a:solidFill>
                  <a:schemeClr val="tx1"/>
                </a:solidFill>
                <a:latin typeface="Gill Sans MT" panose="020B0502020104020203" pitchFamily="34" charset="0"/>
              </a:defRPr>
            </a:lvl1pPr>
            <a:lvl2pPr marL="0">
              <a:lnSpc>
                <a:spcPts val="900"/>
              </a:lnSpc>
              <a:spcBef>
                <a:spcPts val="0"/>
              </a:spcBef>
              <a:defRPr sz="800" b="0" i="0">
                <a:solidFill>
                  <a:srgbClr val="313231"/>
                </a:solidFill>
                <a:latin typeface="Omnes Medium"/>
              </a:defRPr>
            </a:lvl2pPr>
            <a:lvl3pPr marL="0">
              <a:spcBef>
                <a:spcPts val="0"/>
              </a:spcBef>
              <a:defRPr sz="800" b="0" i="0">
                <a:solidFill>
                  <a:srgbClr val="313231"/>
                </a:solidFill>
                <a:latin typeface="Omnes Light"/>
              </a:defRPr>
            </a:lvl3pPr>
            <a:lvl4pPr marL="0">
              <a:spcBef>
                <a:spcPts val="0"/>
              </a:spcBef>
              <a:defRPr sz="800" b="0" i="0">
                <a:solidFill>
                  <a:srgbClr val="313231"/>
                </a:solidFill>
                <a:latin typeface="Omnes Light"/>
              </a:defRPr>
            </a:lvl4pPr>
            <a:lvl5pPr marL="0">
              <a:spcBef>
                <a:spcPts val="0"/>
              </a:spcBef>
              <a:defRPr sz="800" b="0" i="0">
                <a:solidFill>
                  <a:srgbClr val="313231"/>
                </a:solidFill>
                <a:latin typeface="Omnes Light"/>
              </a:defRPr>
            </a:lvl5pPr>
          </a:lstStyle>
          <a:p>
            <a:pPr lvl="0"/>
            <a:endParaRPr lang="en-US" dirty="0"/>
          </a:p>
        </p:txBody>
      </p:sp>
      <p:sp>
        <p:nvSpPr>
          <p:cNvPr id="145" name="Text Placeholder 44"/>
          <p:cNvSpPr>
            <a:spLocks noGrp="1"/>
          </p:cNvSpPr>
          <p:nvPr>
            <p:ph type="body" sz="quarter" idx="289"/>
          </p:nvPr>
        </p:nvSpPr>
        <p:spPr>
          <a:xfrm>
            <a:off x="4471608" y="3754819"/>
            <a:ext cx="1395414" cy="96313"/>
          </a:xfrm>
          <a:prstGeom prst="rect">
            <a:avLst/>
          </a:prstGeom>
        </p:spPr>
        <p:txBody>
          <a:bodyPr lIns="0" tIns="0" rIns="0" bIns="0" anchor="t" anchorCtr="0">
            <a:noAutofit/>
          </a:bodyPr>
          <a:lstStyle>
            <a:lvl1pPr marL="0" indent="0">
              <a:lnSpc>
                <a:spcPts val="900"/>
              </a:lnSpc>
              <a:buFontTx/>
              <a:buNone/>
              <a:defRPr sz="800" b="0" i="0" baseline="0">
                <a:solidFill>
                  <a:schemeClr val="tx1"/>
                </a:solidFill>
                <a:latin typeface="Gill Sans MT" panose="020B0502020104020203" pitchFamily="34" charset="0"/>
              </a:defRPr>
            </a:lvl1pPr>
            <a:lvl2pPr marL="0">
              <a:lnSpc>
                <a:spcPts val="900"/>
              </a:lnSpc>
              <a:spcBef>
                <a:spcPts val="0"/>
              </a:spcBef>
              <a:defRPr sz="800" b="0" i="0">
                <a:solidFill>
                  <a:srgbClr val="313231"/>
                </a:solidFill>
                <a:latin typeface="Omnes Medium"/>
              </a:defRPr>
            </a:lvl2pPr>
            <a:lvl3pPr marL="0">
              <a:spcBef>
                <a:spcPts val="0"/>
              </a:spcBef>
              <a:defRPr sz="800" b="0" i="0">
                <a:solidFill>
                  <a:srgbClr val="313231"/>
                </a:solidFill>
                <a:latin typeface="Omnes Light"/>
              </a:defRPr>
            </a:lvl3pPr>
            <a:lvl4pPr marL="0">
              <a:spcBef>
                <a:spcPts val="0"/>
              </a:spcBef>
              <a:defRPr sz="800" b="0" i="0">
                <a:solidFill>
                  <a:srgbClr val="313231"/>
                </a:solidFill>
                <a:latin typeface="Omnes Light"/>
              </a:defRPr>
            </a:lvl4pPr>
            <a:lvl5pPr marL="0">
              <a:spcBef>
                <a:spcPts val="0"/>
              </a:spcBef>
              <a:defRPr sz="800" b="0" i="0">
                <a:solidFill>
                  <a:srgbClr val="313231"/>
                </a:solidFill>
                <a:latin typeface="Omnes Light"/>
              </a:defRPr>
            </a:lvl5pPr>
          </a:lstStyle>
          <a:p>
            <a:pPr lvl="0"/>
            <a:endParaRPr lang="en-US" dirty="0"/>
          </a:p>
        </p:txBody>
      </p:sp>
      <p:sp>
        <p:nvSpPr>
          <p:cNvPr id="146" name="Text Placeholder 44"/>
          <p:cNvSpPr>
            <a:spLocks noGrp="1"/>
          </p:cNvSpPr>
          <p:nvPr>
            <p:ph type="body" sz="quarter" idx="290"/>
          </p:nvPr>
        </p:nvSpPr>
        <p:spPr>
          <a:xfrm>
            <a:off x="4411283" y="3870706"/>
            <a:ext cx="1455739" cy="96313"/>
          </a:xfrm>
          <a:prstGeom prst="rect">
            <a:avLst/>
          </a:prstGeom>
        </p:spPr>
        <p:txBody>
          <a:bodyPr lIns="0" tIns="0" rIns="0" bIns="0" anchor="t" anchorCtr="0">
            <a:noAutofit/>
          </a:bodyPr>
          <a:lstStyle>
            <a:lvl1pPr marL="0" indent="0">
              <a:lnSpc>
                <a:spcPts val="900"/>
              </a:lnSpc>
              <a:buFontTx/>
              <a:buNone/>
              <a:defRPr sz="800" b="0" i="0" baseline="0">
                <a:solidFill>
                  <a:schemeClr val="tx1"/>
                </a:solidFill>
                <a:latin typeface="Gill Sans MT" panose="020B0502020104020203" pitchFamily="34" charset="0"/>
              </a:defRPr>
            </a:lvl1pPr>
            <a:lvl2pPr marL="0">
              <a:lnSpc>
                <a:spcPts val="900"/>
              </a:lnSpc>
              <a:spcBef>
                <a:spcPts val="0"/>
              </a:spcBef>
              <a:defRPr sz="800" b="0" i="0">
                <a:solidFill>
                  <a:srgbClr val="313231"/>
                </a:solidFill>
                <a:latin typeface="Omnes Medium"/>
              </a:defRPr>
            </a:lvl2pPr>
            <a:lvl3pPr marL="0">
              <a:spcBef>
                <a:spcPts val="0"/>
              </a:spcBef>
              <a:defRPr sz="800" b="0" i="0">
                <a:solidFill>
                  <a:srgbClr val="313231"/>
                </a:solidFill>
                <a:latin typeface="Omnes Light"/>
              </a:defRPr>
            </a:lvl3pPr>
            <a:lvl4pPr marL="0">
              <a:spcBef>
                <a:spcPts val="0"/>
              </a:spcBef>
              <a:defRPr sz="800" b="0" i="0">
                <a:solidFill>
                  <a:srgbClr val="313231"/>
                </a:solidFill>
                <a:latin typeface="Omnes Light"/>
              </a:defRPr>
            </a:lvl4pPr>
            <a:lvl5pPr marL="0">
              <a:spcBef>
                <a:spcPts val="0"/>
              </a:spcBef>
              <a:defRPr sz="800" b="0" i="0">
                <a:solidFill>
                  <a:srgbClr val="313231"/>
                </a:solidFill>
                <a:latin typeface="Omnes Light"/>
              </a:defRPr>
            </a:lvl5pPr>
          </a:lstStyle>
          <a:p>
            <a:pPr lvl="0"/>
            <a:endParaRPr lang="en-US" dirty="0"/>
          </a:p>
        </p:txBody>
      </p:sp>
      <p:sp>
        <p:nvSpPr>
          <p:cNvPr id="147" name="Text Placeholder 44"/>
          <p:cNvSpPr>
            <a:spLocks noGrp="1"/>
          </p:cNvSpPr>
          <p:nvPr>
            <p:ph type="body" sz="quarter" idx="291"/>
          </p:nvPr>
        </p:nvSpPr>
        <p:spPr>
          <a:xfrm>
            <a:off x="6285868" y="3754819"/>
            <a:ext cx="1395414" cy="96313"/>
          </a:xfrm>
          <a:prstGeom prst="rect">
            <a:avLst/>
          </a:prstGeom>
        </p:spPr>
        <p:txBody>
          <a:bodyPr lIns="0" tIns="0" rIns="0" bIns="0" anchor="t" anchorCtr="0">
            <a:noAutofit/>
          </a:bodyPr>
          <a:lstStyle>
            <a:lvl1pPr marL="0" indent="0">
              <a:lnSpc>
                <a:spcPts val="900"/>
              </a:lnSpc>
              <a:buFontTx/>
              <a:buNone/>
              <a:defRPr sz="800" b="0" i="0" baseline="0">
                <a:solidFill>
                  <a:schemeClr val="tx1"/>
                </a:solidFill>
                <a:latin typeface="Gill Sans MT" panose="020B0502020104020203" pitchFamily="34" charset="0"/>
              </a:defRPr>
            </a:lvl1pPr>
            <a:lvl2pPr marL="0">
              <a:lnSpc>
                <a:spcPts val="900"/>
              </a:lnSpc>
              <a:spcBef>
                <a:spcPts val="0"/>
              </a:spcBef>
              <a:defRPr sz="800" b="0" i="0">
                <a:solidFill>
                  <a:srgbClr val="313231"/>
                </a:solidFill>
                <a:latin typeface="Omnes Medium"/>
              </a:defRPr>
            </a:lvl2pPr>
            <a:lvl3pPr marL="0">
              <a:spcBef>
                <a:spcPts val="0"/>
              </a:spcBef>
              <a:defRPr sz="800" b="0" i="0">
                <a:solidFill>
                  <a:srgbClr val="313231"/>
                </a:solidFill>
                <a:latin typeface="Omnes Light"/>
              </a:defRPr>
            </a:lvl3pPr>
            <a:lvl4pPr marL="0">
              <a:spcBef>
                <a:spcPts val="0"/>
              </a:spcBef>
              <a:defRPr sz="800" b="0" i="0">
                <a:solidFill>
                  <a:srgbClr val="313231"/>
                </a:solidFill>
                <a:latin typeface="Omnes Light"/>
              </a:defRPr>
            </a:lvl4pPr>
            <a:lvl5pPr marL="0">
              <a:spcBef>
                <a:spcPts val="0"/>
              </a:spcBef>
              <a:defRPr sz="800" b="0" i="0">
                <a:solidFill>
                  <a:srgbClr val="313231"/>
                </a:solidFill>
                <a:latin typeface="Omnes Light"/>
              </a:defRPr>
            </a:lvl5pPr>
          </a:lstStyle>
          <a:p>
            <a:pPr lvl="0"/>
            <a:endParaRPr lang="en-US" dirty="0"/>
          </a:p>
        </p:txBody>
      </p:sp>
      <p:sp>
        <p:nvSpPr>
          <p:cNvPr id="148" name="Text Placeholder 44"/>
          <p:cNvSpPr>
            <a:spLocks noGrp="1"/>
          </p:cNvSpPr>
          <p:nvPr>
            <p:ph type="body" sz="quarter" idx="292"/>
          </p:nvPr>
        </p:nvSpPr>
        <p:spPr>
          <a:xfrm>
            <a:off x="6225543" y="3870706"/>
            <a:ext cx="1455739" cy="96313"/>
          </a:xfrm>
          <a:prstGeom prst="rect">
            <a:avLst/>
          </a:prstGeom>
        </p:spPr>
        <p:txBody>
          <a:bodyPr lIns="0" tIns="0" rIns="0" bIns="0" anchor="t" anchorCtr="0">
            <a:noAutofit/>
          </a:bodyPr>
          <a:lstStyle>
            <a:lvl1pPr marL="0" indent="0">
              <a:lnSpc>
                <a:spcPts val="900"/>
              </a:lnSpc>
              <a:buFontTx/>
              <a:buNone/>
              <a:defRPr sz="800" b="0" i="0" baseline="0">
                <a:solidFill>
                  <a:schemeClr val="tx1"/>
                </a:solidFill>
                <a:latin typeface="Gill Sans MT" panose="020B0502020104020203" pitchFamily="34" charset="0"/>
              </a:defRPr>
            </a:lvl1pPr>
            <a:lvl2pPr marL="0">
              <a:lnSpc>
                <a:spcPts val="900"/>
              </a:lnSpc>
              <a:spcBef>
                <a:spcPts val="0"/>
              </a:spcBef>
              <a:defRPr sz="800" b="0" i="0">
                <a:solidFill>
                  <a:srgbClr val="313231"/>
                </a:solidFill>
                <a:latin typeface="Omnes Medium"/>
              </a:defRPr>
            </a:lvl2pPr>
            <a:lvl3pPr marL="0">
              <a:spcBef>
                <a:spcPts val="0"/>
              </a:spcBef>
              <a:defRPr sz="800" b="0" i="0">
                <a:solidFill>
                  <a:srgbClr val="313231"/>
                </a:solidFill>
                <a:latin typeface="Omnes Light"/>
              </a:defRPr>
            </a:lvl3pPr>
            <a:lvl4pPr marL="0">
              <a:spcBef>
                <a:spcPts val="0"/>
              </a:spcBef>
              <a:defRPr sz="800" b="0" i="0">
                <a:solidFill>
                  <a:srgbClr val="313231"/>
                </a:solidFill>
                <a:latin typeface="Omnes Light"/>
              </a:defRPr>
            </a:lvl4pPr>
            <a:lvl5pPr marL="0">
              <a:spcBef>
                <a:spcPts val="0"/>
              </a:spcBef>
              <a:defRPr sz="800" b="0" i="0">
                <a:solidFill>
                  <a:srgbClr val="313231"/>
                </a:solidFill>
                <a:latin typeface="Omnes Light"/>
              </a:defRPr>
            </a:lvl5pPr>
          </a:lstStyle>
          <a:p>
            <a:pPr lvl="0"/>
            <a:endParaRPr lang="en-US" dirty="0"/>
          </a:p>
        </p:txBody>
      </p:sp>
      <p:sp>
        <p:nvSpPr>
          <p:cNvPr id="149" name="Text Placeholder 44"/>
          <p:cNvSpPr>
            <a:spLocks noGrp="1"/>
          </p:cNvSpPr>
          <p:nvPr>
            <p:ph type="body" sz="quarter" idx="293"/>
          </p:nvPr>
        </p:nvSpPr>
        <p:spPr>
          <a:xfrm>
            <a:off x="8100128" y="3754819"/>
            <a:ext cx="1395414" cy="96313"/>
          </a:xfrm>
          <a:prstGeom prst="rect">
            <a:avLst/>
          </a:prstGeom>
        </p:spPr>
        <p:txBody>
          <a:bodyPr lIns="0" tIns="0" rIns="0" bIns="0" anchor="t" anchorCtr="0">
            <a:noAutofit/>
          </a:bodyPr>
          <a:lstStyle>
            <a:lvl1pPr marL="0" indent="0">
              <a:lnSpc>
                <a:spcPts val="900"/>
              </a:lnSpc>
              <a:buFontTx/>
              <a:buNone/>
              <a:defRPr sz="800" b="0" i="0" baseline="0">
                <a:solidFill>
                  <a:schemeClr val="tx1"/>
                </a:solidFill>
                <a:latin typeface="Gill Sans MT" panose="020B0502020104020203" pitchFamily="34" charset="0"/>
              </a:defRPr>
            </a:lvl1pPr>
            <a:lvl2pPr marL="0">
              <a:lnSpc>
                <a:spcPts val="900"/>
              </a:lnSpc>
              <a:spcBef>
                <a:spcPts val="0"/>
              </a:spcBef>
              <a:defRPr sz="800" b="0" i="0">
                <a:solidFill>
                  <a:srgbClr val="313231"/>
                </a:solidFill>
                <a:latin typeface="Omnes Medium"/>
              </a:defRPr>
            </a:lvl2pPr>
            <a:lvl3pPr marL="0">
              <a:spcBef>
                <a:spcPts val="0"/>
              </a:spcBef>
              <a:defRPr sz="800" b="0" i="0">
                <a:solidFill>
                  <a:srgbClr val="313231"/>
                </a:solidFill>
                <a:latin typeface="Omnes Light"/>
              </a:defRPr>
            </a:lvl3pPr>
            <a:lvl4pPr marL="0">
              <a:spcBef>
                <a:spcPts val="0"/>
              </a:spcBef>
              <a:defRPr sz="800" b="0" i="0">
                <a:solidFill>
                  <a:srgbClr val="313231"/>
                </a:solidFill>
                <a:latin typeface="Omnes Light"/>
              </a:defRPr>
            </a:lvl4pPr>
            <a:lvl5pPr marL="0">
              <a:spcBef>
                <a:spcPts val="0"/>
              </a:spcBef>
              <a:defRPr sz="800" b="0" i="0">
                <a:solidFill>
                  <a:srgbClr val="313231"/>
                </a:solidFill>
                <a:latin typeface="Omnes Light"/>
              </a:defRPr>
            </a:lvl5pPr>
          </a:lstStyle>
          <a:p>
            <a:pPr lvl="0"/>
            <a:endParaRPr lang="en-US" dirty="0"/>
          </a:p>
        </p:txBody>
      </p:sp>
      <p:sp>
        <p:nvSpPr>
          <p:cNvPr id="150" name="Text Placeholder 44"/>
          <p:cNvSpPr>
            <a:spLocks noGrp="1"/>
          </p:cNvSpPr>
          <p:nvPr>
            <p:ph type="body" sz="quarter" idx="294"/>
          </p:nvPr>
        </p:nvSpPr>
        <p:spPr>
          <a:xfrm>
            <a:off x="8039803" y="3870706"/>
            <a:ext cx="1455739" cy="96313"/>
          </a:xfrm>
          <a:prstGeom prst="rect">
            <a:avLst/>
          </a:prstGeom>
        </p:spPr>
        <p:txBody>
          <a:bodyPr lIns="0" tIns="0" rIns="0" bIns="0" anchor="t" anchorCtr="0">
            <a:noAutofit/>
          </a:bodyPr>
          <a:lstStyle>
            <a:lvl1pPr marL="0" indent="0">
              <a:lnSpc>
                <a:spcPts val="900"/>
              </a:lnSpc>
              <a:buFontTx/>
              <a:buNone/>
              <a:defRPr sz="800" b="0" i="0" baseline="0">
                <a:solidFill>
                  <a:schemeClr val="tx1"/>
                </a:solidFill>
                <a:latin typeface="Gill Sans MT" panose="020B0502020104020203" pitchFamily="34" charset="0"/>
              </a:defRPr>
            </a:lvl1pPr>
            <a:lvl2pPr marL="0">
              <a:lnSpc>
                <a:spcPts val="900"/>
              </a:lnSpc>
              <a:spcBef>
                <a:spcPts val="0"/>
              </a:spcBef>
              <a:defRPr sz="800" b="0" i="0">
                <a:solidFill>
                  <a:srgbClr val="313231"/>
                </a:solidFill>
                <a:latin typeface="Omnes Medium"/>
              </a:defRPr>
            </a:lvl2pPr>
            <a:lvl3pPr marL="0">
              <a:spcBef>
                <a:spcPts val="0"/>
              </a:spcBef>
              <a:defRPr sz="800" b="0" i="0">
                <a:solidFill>
                  <a:srgbClr val="313231"/>
                </a:solidFill>
                <a:latin typeface="Omnes Light"/>
              </a:defRPr>
            </a:lvl3pPr>
            <a:lvl4pPr marL="0">
              <a:spcBef>
                <a:spcPts val="0"/>
              </a:spcBef>
              <a:defRPr sz="800" b="0" i="0">
                <a:solidFill>
                  <a:srgbClr val="313231"/>
                </a:solidFill>
                <a:latin typeface="Omnes Light"/>
              </a:defRPr>
            </a:lvl4pPr>
            <a:lvl5pPr marL="0">
              <a:spcBef>
                <a:spcPts val="0"/>
              </a:spcBef>
              <a:defRPr sz="800" b="0" i="0">
                <a:solidFill>
                  <a:srgbClr val="313231"/>
                </a:solidFill>
                <a:latin typeface="Omnes Light"/>
              </a:defRPr>
            </a:lvl5pPr>
          </a:lstStyle>
          <a:p>
            <a:pPr lvl="0"/>
            <a:endParaRPr lang="en-US" dirty="0"/>
          </a:p>
        </p:txBody>
      </p:sp>
      <p:sp>
        <p:nvSpPr>
          <p:cNvPr id="151" name="Text Placeholder 44"/>
          <p:cNvSpPr>
            <a:spLocks noGrp="1"/>
          </p:cNvSpPr>
          <p:nvPr>
            <p:ph type="body" sz="quarter" idx="295"/>
          </p:nvPr>
        </p:nvSpPr>
        <p:spPr>
          <a:xfrm>
            <a:off x="2661280" y="6796100"/>
            <a:ext cx="1395414" cy="96313"/>
          </a:xfrm>
          <a:prstGeom prst="rect">
            <a:avLst/>
          </a:prstGeom>
        </p:spPr>
        <p:txBody>
          <a:bodyPr lIns="0" tIns="0" rIns="0" bIns="0" anchor="t" anchorCtr="0">
            <a:noAutofit/>
          </a:bodyPr>
          <a:lstStyle>
            <a:lvl1pPr marL="0" indent="0">
              <a:lnSpc>
                <a:spcPts val="900"/>
              </a:lnSpc>
              <a:buFontTx/>
              <a:buNone/>
              <a:defRPr sz="800" b="0" i="0" baseline="0">
                <a:solidFill>
                  <a:schemeClr val="tx1"/>
                </a:solidFill>
                <a:latin typeface="Gill Sans MT" panose="020B0502020104020203" pitchFamily="34" charset="0"/>
              </a:defRPr>
            </a:lvl1pPr>
            <a:lvl2pPr marL="0">
              <a:lnSpc>
                <a:spcPts val="900"/>
              </a:lnSpc>
              <a:spcBef>
                <a:spcPts val="0"/>
              </a:spcBef>
              <a:defRPr sz="800" b="0" i="0">
                <a:solidFill>
                  <a:srgbClr val="313231"/>
                </a:solidFill>
                <a:latin typeface="Omnes Medium"/>
              </a:defRPr>
            </a:lvl2pPr>
            <a:lvl3pPr marL="0">
              <a:spcBef>
                <a:spcPts val="0"/>
              </a:spcBef>
              <a:defRPr sz="800" b="0" i="0">
                <a:solidFill>
                  <a:srgbClr val="313231"/>
                </a:solidFill>
                <a:latin typeface="Omnes Light"/>
              </a:defRPr>
            </a:lvl3pPr>
            <a:lvl4pPr marL="0">
              <a:spcBef>
                <a:spcPts val="0"/>
              </a:spcBef>
              <a:defRPr sz="800" b="0" i="0">
                <a:solidFill>
                  <a:srgbClr val="313231"/>
                </a:solidFill>
                <a:latin typeface="Omnes Light"/>
              </a:defRPr>
            </a:lvl4pPr>
            <a:lvl5pPr marL="0">
              <a:spcBef>
                <a:spcPts val="0"/>
              </a:spcBef>
              <a:defRPr sz="800" b="0" i="0">
                <a:solidFill>
                  <a:srgbClr val="313231"/>
                </a:solidFill>
                <a:latin typeface="Omnes Light"/>
              </a:defRPr>
            </a:lvl5pPr>
          </a:lstStyle>
          <a:p>
            <a:pPr lvl="0"/>
            <a:endParaRPr lang="en-US" dirty="0"/>
          </a:p>
        </p:txBody>
      </p:sp>
      <p:sp>
        <p:nvSpPr>
          <p:cNvPr id="152" name="Text Placeholder 44"/>
          <p:cNvSpPr>
            <a:spLocks noGrp="1"/>
          </p:cNvSpPr>
          <p:nvPr>
            <p:ph type="body" sz="quarter" idx="296"/>
          </p:nvPr>
        </p:nvSpPr>
        <p:spPr>
          <a:xfrm>
            <a:off x="2600955" y="6911987"/>
            <a:ext cx="1455739" cy="96313"/>
          </a:xfrm>
          <a:prstGeom prst="rect">
            <a:avLst/>
          </a:prstGeom>
        </p:spPr>
        <p:txBody>
          <a:bodyPr lIns="0" tIns="0" rIns="0" bIns="0" anchor="t" anchorCtr="0">
            <a:noAutofit/>
          </a:bodyPr>
          <a:lstStyle>
            <a:lvl1pPr marL="0" indent="0">
              <a:lnSpc>
                <a:spcPts val="900"/>
              </a:lnSpc>
              <a:buFontTx/>
              <a:buNone/>
              <a:defRPr sz="800" b="0" i="0" baseline="0">
                <a:solidFill>
                  <a:schemeClr val="tx1"/>
                </a:solidFill>
                <a:latin typeface="Gill Sans MT" panose="020B0502020104020203" pitchFamily="34" charset="0"/>
              </a:defRPr>
            </a:lvl1pPr>
            <a:lvl2pPr marL="0">
              <a:lnSpc>
                <a:spcPts val="900"/>
              </a:lnSpc>
              <a:spcBef>
                <a:spcPts val="0"/>
              </a:spcBef>
              <a:defRPr sz="800" b="0" i="0">
                <a:solidFill>
                  <a:srgbClr val="313231"/>
                </a:solidFill>
                <a:latin typeface="Omnes Medium"/>
              </a:defRPr>
            </a:lvl2pPr>
            <a:lvl3pPr marL="0">
              <a:spcBef>
                <a:spcPts val="0"/>
              </a:spcBef>
              <a:defRPr sz="800" b="0" i="0">
                <a:solidFill>
                  <a:srgbClr val="313231"/>
                </a:solidFill>
                <a:latin typeface="Omnes Light"/>
              </a:defRPr>
            </a:lvl3pPr>
            <a:lvl4pPr marL="0">
              <a:spcBef>
                <a:spcPts val="0"/>
              </a:spcBef>
              <a:defRPr sz="800" b="0" i="0">
                <a:solidFill>
                  <a:srgbClr val="313231"/>
                </a:solidFill>
                <a:latin typeface="Omnes Light"/>
              </a:defRPr>
            </a:lvl4pPr>
            <a:lvl5pPr marL="0">
              <a:spcBef>
                <a:spcPts val="0"/>
              </a:spcBef>
              <a:defRPr sz="800" b="0" i="0">
                <a:solidFill>
                  <a:srgbClr val="313231"/>
                </a:solidFill>
                <a:latin typeface="Omnes Light"/>
              </a:defRPr>
            </a:lvl5pPr>
          </a:lstStyle>
          <a:p>
            <a:pPr lvl="0"/>
            <a:endParaRPr lang="en-US" dirty="0"/>
          </a:p>
        </p:txBody>
      </p:sp>
      <p:sp>
        <p:nvSpPr>
          <p:cNvPr id="153" name="Text Placeholder 44"/>
          <p:cNvSpPr>
            <a:spLocks noGrp="1"/>
          </p:cNvSpPr>
          <p:nvPr>
            <p:ph type="body" sz="quarter" idx="297"/>
          </p:nvPr>
        </p:nvSpPr>
        <p:spPr>
          <a:xfrm>
            <a:off x="4471608" y="6796100"/>
            <a:ext cx="1395414" cy="96313"/>
          </a:xfrm>
          <a:prstGeom prst="rect">
            <a:avLst/>
          </a:prstGeom>
        </p:spPr>
        <p:txBody>
          <a:bodyPr lIns="0" tIns="0" rIns="0" bIns="0" anchor="t" anchorCtr="0">
            <a:noAutofit/>
          </a:bodyPr>
          <a:lstStyle>
            <a:lvl1pPr marL="0" indent="0">
              <a:lnSpc>
                <a:spcPts val="900"/>
              </a:lnSpc>
              <a:buFontTx/>
              <a:buNone/>
              <a:defRPr sz="800" b="0" i="0" baseline="0">
                <a:solidFill>
                  <a:schemeClr val="tx1"/>
                </a:solidFill>
                <a:latin typeface="Gill Sans MT" panose="020B0502020104020203" pitchFamily="34" charset="0"/>
              </a:defRPr>
            </a:lvl1pPr>
            <a:lvl2pPr marL="0">
              <a:lnSpc>
                <a:spcPts val="900"/>
              </a:lnSpc>
              <a:spcBef>
                <a:spcPts val="0"/>
              </a:spcBef>
              <a:defRPr sz="800" b="0" i="0">
                <a:solidFill>
                  <a:srgbClr val="313231"/>
                </a:solidFill>
                <a:latin typeface="Omnes Medium"/>
              </a:defRPr>
            </a:lvl2pPr>
            <a:lvl3pPr marL="0">
              <a:spcBef>
                <a:spcPts val="0"/>
              </a:spcBef>
              <a:defRPr sz="800" b="0" i="0">
                <a:solidFill>
                  <a:srgbClr val="313231"/>
                </a:solidFill>
                <a:latin typeface="Omnes Light"/>
              </a:defRPr>
            </a:lvl3pPr>
            <a:lvl4pPr marL="0">
              <a:spcBef>
                <a:spcPts val="0"/>
              </a:spcBef>
              <a:defRPr sz="800" b="0" i="0">
                <a:solidFill>
                  <a:srgbClr val="313231"/>
                </a:solidFill>
                <a:latin typeface="Omnes Light"/>
              </a:defRPr>
            </a:lvl4pPr>
            <a:lvl5pPr marL="0">
              <a:spcBef>
                <a:spcPts val="0"/>
              </a:spcBef>
              <a:defRPr sz="800" b="0" i="0">
                <a:solidFill>
                  <a:srgbClr val="313231"/>
                </a:solidFill>
                <a:latin typeface="Omnes Light"/>
              </a:defRPr>
            </a:lvl5pPr>
          </a:lstStyle>
          <a:p>
            <a:pPr lvl="0"/>
            <a:endParaRPr lang="en-US" dirty="0"/>
          </a:p>
        </p:txBody>
      </p:sp>
      <p:sp>
        <p:nvSpPr>
          <p:cNvPr id="154" name="Text Placeholder 44"/>
          <p:cNvSpPr>
            <a:spLocks noGrp="1"/>
          </p:cNvSpPr>
          <p:nvPr>
            <p:ph type="body" sz="quarter" idx="298"/>
          </p:nvPr>
        </p:nvSpPr>
        <p:spPr>
          <a:xfrm>
            <a:off x="4411283" y="6911987"/>
            <a:ext cx="1455739" cy="96313"/>
          </a:xfrm>
          <a:prstGeom prst="rect">
            <a:avLst/>
          </a:prstGeom>
        </p:spPr>
        <p:txBody>
          <a:bodyPr lIns="0" tIns="0" rIns="0" bIns="0" anchor="t" anchorCtr="0">
            <a:noAutofit/>
          </a:bodyPr>
          <a:lstStyle>
            <a:lvl1pPr marL="0" indent="0">
              <a:lnSpc>
                <a:spcPts val="900"/>
              </a:lnSpc>
              <a:buFontTx/>
              <a:buNone/>
              <a:defRPr sz="800" b="0" i="0" baseline="0">
                <a:solidFill>
                  <a:schemeClr val="tx1"/>
                </a:solidFill>
                <a:latin typeface="Gill Sans MT" panose="020B0502020104020203" pitchFamily="34" charset="0"/>
              </a:defRPr>
            </a:lvl1pPr>
            <a:lvl2pPr marL="0">
              <a:lnSpc>
                <a:spcPts val="900"/>
              </a:lnSpc>
              <a:spcBef>
                <a:spcPts val="0"/>
              </a:spcBef>
              <a:defRPr sz="800" b="0" i="0">
                <a:solidFill>
                  <a:srgbClr val="313231"/>
                </a:solidFill>
                <a:latin typeface="Omnes Medium"/>
              </a:defRPr>
            </a:lvl2pPr>
            <a:lvl3pPr marL="0">
              <a:spcBef>
                <a:spcPts val="0"/>
              </a:spcBef>
              <a:defRPr sz="800" b="0" i="0">
                <a:solidFill>
                  <a:srgbClr val="313231"/>
                </a:solidFill>
                <a:latin typeface="Omnes Light"/>
              </a:defRPr>
            </a:lvl3pPr>
            <a:lvl4pPr marL="0">
              <a:spcBef>
                <a:spcPts val="0"/>
              </a:spcBef>
              <a:defRPr sz="800" b="0" i="0">
                <a:solidFill>
                  <a:srgbClr val="313231"/>
                </a:solidFill>
                <a:latin typeface="Omnes Light"/>
              </a:defRPr>
            </a:lvl4pPr>
            <a:lvl5pPr marL="0">
              <a:spcBef>
                <a:spcPts val="0"/>
              </a:spcBef>
              <a:defRPr sz="800" b="0" i="0">
                <a:solidFill>
                  <a:srgbClr val="313231"/>
                </a:solidFill>
                <a:latin typeface="Omnes Light"/>
              </a:defRPr>
            </a:lvl5pPr>
          </a:lstStyle>
          <a:p>
            <a:pPr lvl="0"/>
            <a:endParaRPr lang="en-US" dirty="0"/>
          </a:p>
        </p:txBody>
      </p:sp>
      <p:sp>
        <p:nvSpPr>
          <p:cNvPr id="155" name="Text Placeholder 44"/>
          <p:cNvSpPr>
            <a:spLocks noGrp="1"/>
          </p:cNvSpPr>
          <p:nvPr>
            <p:ph type="body" sz="quarter" idx="299"/>
          </p:nvPr>
        </p:nvSpPr>
        <p:spPr>
          <a:xfrm>
            <a:off x="6285868" y="6796100"/>
            <a:ext cx="1395414" cy="96313"/>
          </a:xfrm>
          <a:prstGeom prst="rect">
            <a:avLst/>
          </a:prstGeom>
        </p:spPr>
        <p:txBody>
          <a:bodyPr lIns="0" tIns="0" rIns="0" bIns="0" anchor="t" anchorCtr="0">
            <a:noAutofit/>
          </a:bodyPr>
          <a:lstStyle>
            <a:lvl1pPr marL="0" indent="0">
              <a:lnSpc>
                <a:spcPts val="900"/>
              </a:lnSpc>
              <a:buFontTx/>
              <a:buNone/>
              <a:defRPr sz="800" b="0" i="0" baseline="0">
                <a:solidFill>
                  <a:schemeClr val="tx1"/>
                </a:solidFill>
                <a:latin typeface="Gill Sans MT" panose="020B0502020104020203" pitchFamily="34" charset="0"/>
              </a:defRPr>
            </a:lvl1pPr>
            <a:lvl2pPr marL="0">
              <a:lnSpc>
                <a:spcPts val="900"/>
              </a:lnSpc>
              <a:spcBef>
                <a:spcPts val="0"/>
              </a:spcBef>
              <a:defRPr sz="800" b="0" i="0">
                <a:solidFill>
                  <a:srgbClr val="313231"/>
                </a:solidFill>
                <a:latin typeface="Omnes Medium"/>
              </a:defRPr>
            </a:lvl2pPr>
            <a:lvl3pPr marL="0">
              <a:spcBef>
                <a:spcPts val="0"/>
              </a:spcBef>
              <a:defRPr sz="800" b="0" i="0">
                <a:solidFill>
                  <a:srgbClr val="313231"/>
                </a:solidFill>
                <a:latin typeface="Omnes Light"/>
              </a:defRPr>
            </a:lvl3pPr>
            <a:lvl4pPr marL="0">
              <a:spcBef>
                <a:spcPts val="0"/>
              </a:spcBef>
              <a:defRPr sz="800" b="0" i="0">
                <a:solidFill>
                  <a:srgbClr val="313231"/>
                </a:solidFill>
                <a:latin typeface="Omnes Light"/>
              </a:defRPr>
            </a:lvl4pPr>
            <a:lvl5pPr marL="0">
              <a:spcBef>
                <a:spcPts val="0"/>
              </a:spcBef>
              <a:defRPr sz="800" b="0" i="0">
                <a:solidFill>
                  <a:srgbClr val="313231"/>
                </a:solidFill>
                <a:latin typeface="Omnes Light"/>
              </a:defRPr>
            </a:lvl5pPr>
          </a:lstStyle>
          <a:p>
            <a:pPr lvl="0"/>
            <a:endParaRPr lang="en-US" dirty="0"/>
          </a:p>
        </p:txBody>
      </p:sp>
      <p:sp>
        <p:nvSpPr>
          <p:cNvPr id="156" name="Text Placeholder 44"/>
          <p:cNvSpPr>
            <a:spLocks noGrp="1"/>
          </p:cNvSpPr>
          <p:nvPr>
            <p:ph type="body" sz="quarter" idx="300"/>
          </p:nvPr>
        </p:nvSpPr>
        <p:spPr>
          <a:xfrm>
            <a:off x="6225543" y="6911987"/>
            <a:ext cx="1455739" cy="96313"/>
          </a:xfrm>
          <a:prstGeom prst="rect">
            <a:avLst/>
          </a:prstGeom>
        </p:spPr>
        <p:txBody>
          <a:bodyPr lIns="0" tIns="0" rIns="0" bIns="0" anchor="t" anchorCtr="0">
            <a:noAutofit/>
          </a:bodyPr>
          <a:lstStyle>
            <a:lvl1pPr marL="0" indent="0">
              <a:lnSpc>
                <a:spcPts val="900"/>
              </a:lnSpc>
              <a:buFontTx/>
              <a:buNone/>
              <a:defRPr sz="800" b="0" i="0" baseline="0">
                <a:solidFill>
                  <a:schemeClr val="tx1"/>
                </a:solidFill>
                <a:latin typeface="Gill Sans MT" panose="020B0502020104020203" pitchFamily="34" charset="0"/>
              </a:defRPr>
            </a:lvl1pPr>
            <a:lvl2pPr marL="0">
              <a:lnSpc>
                <a:spcPts val="900"/>
              </a:lnSpc>
              <a:spcBef>
                <a:spcPts val="0"/>
              </a:spcBef>
              <a:defRPr sz="800" b="0" i="0">
                <a:solidFill>
                  <a:srgbClr val="313231"/>
                </a:solidFill>
                <a:latin typeface="Omnes Medium"/>
              </a:defRPr>
            </a:lvl2pPr>
            <a:lvl3pPr marL="0">
              <a:spcBef>
                <a:spcPts val="0"/>
              </a:spcBef>
              <a:defRPr sz="800" b="0" i="0">
                <a:solidFill>
                  <a:srgbClr val="313231"/>
                </a:solidFill>
                <a:latin typeface="Omnes Light"/>
              </a:defRPr>
            </a:lvl3pPr>
            <a:lvl4pPr marL="0">
              <a:spcBef>
                <a:spcPts val="0"/>
              </a:spcBef>
              <a:defRPr sz="800" b="0" i="0">
                <a:solidFill>
                  <a:srgbClr val="313231"/>
                </a:solidFill>
                <a:latin typeface="Omnes Light"/>
              </a:defRPr>
            </a:lvl4pPr>
            <a:lvl5pPr marL="0">
              <a:spcBef>
                <a:spcPts val="0"/>
              </a:spcBef>
              <a:defRPr sz="800" b="0" i="0">
                <a:solidFill>
                  <a:srgbClr val="313231"/>
                </a:solidFill>
                <a:latin typeface="Omnes Light"/>
              </a:defRPr>
            </a:lvl5pPr>
          </a:lstStyle>
          <a:p>
            <a:pPr lvl="0"/>
            <a:endParaRPr lang="en-US" dirty="0"/>
          </a:p>
        </p:txBody>
      </p:sp>
      <p:sp>
        <p:nvSpPr>
          <p:cNvPr id="157" name="Text Placeholder 44"/>
          <p:cNvSpPr>
            <a:spLocks noGrp="1"/>
          </p:cNvSpPr>
          <p:nvPr>
            <p:ph type="body" sz="quarter" idx="301"/>
          </p:nvPr>
        </p:nvSpPr>
        <p:spPr>
          <a:xfrm>
            <a:off x="8100128" y="6796100"/>
            <a:ext cx="1395414" cy="96313"/>
          </a:xfrm>
          <a:prstGeom prst="rect">
            <a:avLst/>
          </a:prstGeom>
        </p:spPr>
        <p:txBody>
          <a:bodyPr lIns="0" tIns="0" rIns="0" bIns="0" anchor="t" anchorCtr="0">
            <a:noAutofit/>
          </a:bodyPr>
          <a:lstStyle>
            <a:lvl1pPr marL="0" indent="0">
              <a:lnSpc>
                <a:spcPts val="900"/>
              </a:lnSpc>
              <a:buFontTx/>
              <a:buNone/>
              <a:defRPr sz="800" b="0" i="0" baseline="0">
                <a:solidFill>
                  <a:schemeClr val="tx1"/>
                </a:solidFill>
                <a:latin typeface="Gill Sans MT" panose="020B0502020104020203" pitchFamily="34" charset="0"/>
              </a:defRPr>
            </a:lvl1pPr>
            <a:lvl2pPr marL="0">
              <a:lnSpc>
                <a:spcPts val="900"/>
              </a:lnSpc>
              <a:spcBef>
                <a:spcPts val="0"/>
              </a:spcBef>
              <a:defRPr sz="800" b="0" i="0">
                <a:solidFill>
                  <a:srgbClr val="313231"/>
                </a:solidFill>
                <a:latin typeface="Omnes Medium"/>
              </a:defRPr>
            </a:lvl2pPr>
            <a:lvl3pPr marL="0">
              <a:spcBef>
                <a:spcPts val="0"/>
              </a:spcBef>
              <a:defRPr sz="800" b="0" i="0">
                <a:solidFill>
                  <a:srgbClr val="313231"/>
                </a:solidFill>
                <a:latin typeface="Omnes Light"/>
              </a:defRPr>
            </a:lvl3pPr>
            <a:lvl4pPr marL="0">
              <a:spcBef>
                <a:spcPts val="0"/>
              </a:spcBef>
              <a:defRPr sz="800" b="0" i="0">
                <a:solidFill>
                  <a:srgbClr val="313231"/>
                </a:solidFill>
                <a:latin typeface="Omnes Light"/>
              </a:defRPr>
            </a:lvl4pPr>
            <a:lvl5pPr marL="0">
              <a:spcBef>
                <a:spcPts val="0"/>
              </a:spcBef>
              <a:defRPr sz="800" b="0" i="0">
                <a:solidFill>
                  <a:srgbClr val="313231"/>
                </a:solidFill>
                <a:latin typeface="Omnes Light"/>
              </a:defRPr>
            </a:lvl5pPr>
          </a:lstStyle>
          <a:p>
            <a:pPr lvl="0"/>
            <a:endParaRPr lang="en-US" dirty="0"/>
          </a:p>
        </p:txBody>
      </p:sp>
      <p:sp>
        <p:nvSpPr>
          <p:cNvPr id="158" name="Text Placeholder 44"/>
          <p:cNvSpPr>
            <a:spLocks noGrp="1"/>
          </p:cNvSpPr>
          <p:nvPr>
            <p:ph type="body" sz="quarter" idx="302"/>
          </p:nvPr>
        </p:nvSpPr>
        <p:spPr>
          <a:xfrm>
            <a:off x="8039803" y="6911987"/>
            <a:ext cx="1455739" cy="96313"/>
          </a:xfrm>
          <a:prstGeom prst="rect">
            <a:avLst/>
          </a:prstGeom>
        </p:spPr>
        <p:txBody>
          <a:bodyPr lIns="0" tIns="0" rIns="0" bIns="0" anchor="t" anchorCtr="0">
            <a:noAutofit/>
          </a:bodyPr>
          <a:lstStyle>
            <a:lvl1pPr marL="0" indent="0">
              <a:lnSpc>
                <a:spcPts val="900"/>
              </a:lnSpc>
              <a:buFontTx/>
              <a:buNone/>
              <a:defRPr sz="800" b="0" i="0" baseline="0">
                <a:solidFill>
                  <a:schemeClr val="tx1"/>
                </a:solidFill>
                <a:latin typeface="Gill Sans MT" panose="020B0502020104020203" pitchFamily="34" charset="0"/>
              </a:defRPr>
            </a:lvl1pPr>
            <a:lvl2pPr marL="0">
              <a:lnSpc>
                <a:spcPts val="900"/>
              </a:lnSpc>
              <a:spcBef>
                <a:spcPts val="0"/>
              </a:spcBef>
              <a:defRPr sz="800" b="0" i="0">
                <a:solidFill>
                  <a:srgbClr val="313231"/>
                </a:solidFill>
                <a:latin typeface="Omnes Medium"/>
              </a:defRPr>
            </a:lvl2pPr>
            <a:lvl3pPr marL="0">
              <a:spcBef>
                <a:spcPts val="0"/>
              </a:spcBef>
              <a:defRPr sz="800" b="0" i="0">
                <a:solidFill>
                  <a:srgbClr val="313231"/>
                </a:solidFill>
                <a:latin typeface="Omnes Light"/>
              </a:defRPr>
            </a:lvl3pPr>
            <a:lvl4pPr marL="0">
              <a:spcBef>
                <a:spcPts val="0"/>
              </a:spcBef>
              <a:defRPr sz="800" b="0" i="0">
                <a:solidFill>
                  <a:srgbClr val="313231"/>
                </a:solidFill>
                <a:latin typeface="Omnes Light"/>
              </a:defRPr>
            </a:lvl4pPr>
            <a:lvl5pPr marL="0">
              <a:spcBef>
                <a:spcPts val="0"/>
              </a:spcBef>
              <a:defRPr sz="800" b="0" i="0">
                <a:solidFill>
                  <a:srgbClr val="313231"/>
                </a:solidFill>
                <a:latin typeface="Omnes Light"/>
              </a:defRPr>
            </a:lvl5pPr>
          </a:lstStyle>
          <a:p>
            <a:pPr lvl="0"/>
            <a:endParaRPr lang="en-US" dirty="0"/>
          </a:p>
        </p:txBody>
      </p:sp>
      <p:sp>
        <p:nvSpPr>
          <p:cNvPr id="159" name="Picture Placeholder 2"/>
          <p:cNvSpPr>
            <a:spLocks noGrp="1"/>
          </p:cNvSpPr>
          <p:nvPr>
            <p:ph type="pic" idx="1" hasCustomPrompt="1"/>
          </p:nvPr>
        </p:nvSpPr>
        <p:spPr>
          <a:xfrm>
            <a:off x="671513" y="1296067"/>
            <a:ext cx="1506322" cy="1508760"/>
          </a:xfrm>
          <a:prstGeom prst="rect">
            <a:avLst/>
          </a:prstGeom>
          <a:noFill/>
        </p:spPr>
        <p:txBody>
          <a:bodyPr lIns="0" tIns="0" rIns="0" bIns="0" anchor="ctr" anchorCtr="1"/>
          <a:lstStyle>
            <a:lvl1pPr marL="0" indent="0" algn="ctr">
              <a:buFontTx/>
              <a:buNone/>
              <a:defRPr sz="900" baseline="0">
                <a:solidFill>
                  <a:srgbClr val="2D2E2D"/>
                </a:solidFill>
                <a:latin typeface="Gill Sans MT" panose="020B0502020104020203"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into this box and click on the “Resize picture to fit inside placeholder” button.</a:t>
            </a:r>
          </a:p>
        </p:txBody>
      </p:sp>
      <p:sp>
        <p:nvSpPr>
          <p:cNvPr id="160" name="Picture Placeholder 2"/>
          <p:cNvSpPr>
            <a:spLocks noGrp="1"/>
          </p:cNvSpPr>
          <p:nvPr>
            <p:ph type="pic" idx="303" hasCustomPrompt="1"/>
          </p:nvPr>
        </p:nvSpPr>
        <p:spPr>
          <a:xfrm>
            <a:off x="2477105" y="1296067"/>
            <a:ext cx="1506322" cy="1508760"/>
          </a:xfrm>
          <a:prstGeom prst="rect">
            <a:avLst/>
          </a:prstGeom>
          <a:noFill/>
        </p:spPr>
        <p:txBody>
          <a:bodyPr lIns="0" tIns="0" rIns="0" bIns="0" anchor="ctr" anchorCtr="1"/>
          <a:lstStyle>
            <a:lvl1pPr marL="0" indent="0" algn="ctr">
              <a:buFontTx/>
              <a:buNone/>
              <a:defRPr sz="900" baseline="0">
                <a:solidFill>
                  <a:srgbClr val="2D2E2D"/>
                </a:solidFill>
                <a:latin typeface="Gill Sans MT" panose="020B0502020104020203"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into this box and click on the “Resize picture to fit inside placeholder” button.</a:t>
            </a:r>
          </a:p>
        </p:txBody>
      </p:sp>
      <p:sp>
        <p:nvSpPr>
          <p:cNvPr id="161" name="Picture Placeholder 2"/>
          <p:cNvSpPr>
            <a:spLocks noGrp="1"/>
          </p:cNvSpPr>
          <p:nvPr>
            <p:ph type="pic" idx="304" hasCustomPrompt="1"/>
          </p:nvPr>
        </p:nvSpPr>
        <p:spPr>
          <a:xfrm>
            <a:off x="4283291" y="1296067"/>
            <a:ext cx="1506322" cy="1508760"/>
          </a:xfrm>
          <a:prstGeom prst="rect">
            <a:avLst/>
          </a:prstGeom>
          <a:noFill/>
        </p:spPr>
        <p:txBody>
          <a:bodyPr lIns="0" tIns="0" rIns="0" bIns="0" anchor="ctr" anchorCtr="1"/>
          <a:lstStyle>
            <a:lvl1pPr marL="0" indent="0" algn="ctr">
              <a:buFontTx/>
              <a:buNone/>
              <a:defRPr sz="900" baseline="0">
                <a:solidFill>
                  <a:srgbClr val="2D2E2D"/>
                </a:solidFill>
                <a:latin typeface="Gill Sans MT" panose="020B0502020104020203"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into this box and click on the “Resize picture to fit inside placeholder” button.</a:t>
            </a:r>
          </a:p>
        </p:txBody>
      </p:sp>
      <p:sp>
        <p:nvSpPr>
          <p:cNvPr id="162" name="Picture Placeholder 2"/>
          <p:cNvSpPr>
            <a:spLocks noGrp="1"/>
          </p:cNvSpPr>
          <p:nvPr>
            <p:ph type="pic" idx="305" hasCustomPrompt="1"/>
          </p:nvPr>
        </p:nvSpPr>
        <p:spPr>
          <a:xfrm>
            <a:off x="6093041" y="1296067"/>
            <a:ext cx="1506322" cy="1508760"/>
          </a:xfrm>
          <a:prstGeom prst="rect">
            <a:avLst/>
          </a:prstGeom>
          <a:noFill/>
        </p:spPr>
        <p:txBody>
          <a:bodyPr lIns="0" tIns="0" rIns="0" bIns="0" anchor="ctr" anchorCtr="1"/>
          <a:lstStyle>
            <a:lvl1pPr marL="0" indent="0" algn="ctr">
              <a:buFontTx/>
              <a:buNone/>
              <a:defRPr sz="900" baseline="0">
                <a:solidFill>
                  <a:srgbClr val="2D2E2D"/>
                </a:solidFill>
                <a:latin typeface="Gill Sans MT" panose="020B0502020104020203"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into this box and click on the “Resize picture to fit inside placeholder” button.</a:t>
            </a:r>
          </a:p>
        </p:txBody>
      </p:sp>
      <p:sp>
        <p:nvSpPr>
          <p:cNvPr id="163" name="Picture Placeholder 2"/>
          <p:cNvSpPr>
            <a:spLocks noGrp="1"/>
          </p:cNvSpPr>
          <p:nvPr>
            <p:ph type="pic" idx="306" hasCustomPrompt="1"/>
          </p:nvPr>
        </p:nvSpPr>
        <p:spPr>
          <a:xfrm>
            <a:off x="7923213" y="4348019"/>
            <a:ext cx="1485900" cy="1485900"/>
          </a:xfrm>
          <a:prstGeom prst="rect">
            <a:avLst/>
          </a:prstGeom>
          <a:noFill/>
        </p:spPr>
        <p:txBody>
          <a:bodyPr lIns="0" tIns="0" rIns="0" bIns="0" anchor="ctr" anchorCtr="1"/>
          <a:lstStyle>
            <a:lvl1pPr marL="0" indent="0" algn="ctr">
              <a:buFontTx/>
              <a:buNone/>
              <a:defRPr sz="900" baseline="0">
                <a:solidFill>
                  <a:srgbClr val="2D2E2D"/>
                </a:solidFill>
                <a:latin typeface="Gill Sans MT" panose="020B0502020104020203"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into this box and click on the “Resize picture to fit inside placeholder” button.</a:t>
            </a:r>
          </a:p>
        </p:txBody>
      </p:sp>
      <p:sp>
        <p:nvSpPr>
          <p:cNvPr id="164" name="Picture Placeholder 2"/>
          <p:cNvSpPr>
            <a:spLocks noGrp="1"/>
          </p:cNvSpPr>
          <p:nvPr>
            <p:ph type="pic" idx="307" hasCustomPrompt="1"/>
          </p:nvPr>
        </p:nvSpPr>
        <p:spPr>
          <a:xfrm>
            <a:off x="671513" y="4337574"/>
            <a:ext cx="1506322" cy="1508760"/>
          </a:xfrm>
          <a:prstGeom prst="rect">
            <a:avLst/>
          </a:prstGeom>
          <a:noFill/>
        </p:spPr>
        <p:txBody>
          <a:bodyPr lIns="0" tIns="0" rIns="0" bIns="0" anchor="ctr" anchorCtr="1"/>
          <a:lstStyle>
            <a:lvl1pPr marL="0" indent="0" algn="ctr">
              <a:buFontTx/>
              <a:buNone/>
              <a:defRPr sz="900" baseline="0">
                <a:solidFill>
                  <a:srgbClr val="2D2E2D"/>
                </a:solidFill>
                <a:latin typeface="Gill Sans MT" panose="020B0502020104020203"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into this box and click on the “Resize picture to fit inside placeholder” button.</a:t>
            </a:r>
          </a:p>
        </p:txBody>
      </p:sp>
      <p:sp>
        <p:nvSpPr>
          <p:cNvPr id="165" name="Picture Placeholder 2"/>
          <p:cNvSpPr>
            <a:spLocks noGrp="1"/>
          </p:cNvSpPr>
          <p:nvPr>
            <p:ph type="pic" idx="308" hasCustomPrompt="1"/>
          </p:nvPr>
        </p:nvSpPr>
        <p:spPr>
          <a:xfrm>
            <a:off x="2477105" y="4337574"/>
            <a:ext cx="1506322" cy="1508760"/>
          </a:xfrm>
          <a:prstGeom prst="rect">
            <a:avLst/>
          </a:prstGeom>
          <a:noFill/>
        </p:spPr>
        <p:txBody>
          <a:bodyPr lIns="0" tIns="0" rIns="0" bIns="0" anchor="ctr" anchorCtr="1"/>
          <a:lstStyle>
            <a:lvl1pPr marL="0" indent="0" algn="ctr">
              <a:buFontTx/>
              <a:buNone/>
              <a:defRPr sz="900" baseline="0">
                <a:solidFill>
                  <a:srgbClr val="2D2E2D"/>
                </a:solidFill>
                <a:latin typeface="Gill Sans MT" panose="020B0502020104020203"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into this box and click on the “Resize picture to fit inside placeholder” button.</a:t>
            </a:r>
          </a:p>
        </p:txBody>
      </p:sp>
      <p:sp>
        <p:nvSpPr>
          <p:cNvPr id="166" name="Picture Placeholder 2"/>
          <p:cNvSpPr>
            <a:spLocks noGrp="1"/>
          </p:cNvSpPr>
          <p:nvPr>
            <p:ph type="pic" idx="309" hasCustomPrompt="1"/>
          </p:nvPr>
        </p:nvSpPr>
        <p:spPr>
          <a:xfrm>
            <a:off x="4283291" y="4337574"/>
            <a:ext cx="1506322" cy="1508760"/>
          </a:xfrm>
          <a:prstGeom prst="rect">
            <a:avLst/>
          </a:prstGeom>
          <a:noFill/>
        </p:spPr>
        <p:txBody>
          <a:bodyPr lIns="0" tIns="0" rIns="0" bIns="0" anchor="ctr" anchorCtr="1"/>
          <a:lstStyle>
            <a:lvl1pPr marL="0" indent="0" algn="ctr">
              <a:buFontTx/>
              <a:buNone/>
              <a:defRPr sz="900" baseline="0">
                <a:solidFill>
                  <a:srgbClr val="2D2E2D"/>
                </a:solidFill>
                <a:latin typeface="Gill Sans MT" panose="020B0502020104020203"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into this box and click on the “Resize picture to fit inside placeholder” button.</a:t>
            </a:r>
          </a:p>
        </p:txBody>
      </p:sp>
      <p:sp>
        <p:nvSpPr>
          <p:cNvPr id="167" name="Picture Placeholder 2"/>
          <p:cNvSpPr>
            <a:spLocks noGrp="1"/>
          </p:cNvSpPr>
          <p:nvPr>
            <p:ph type="pic" idx="310" hasCustomPrompt="1"/>
          </p:nvPr>
        </p:nvSpPr>
        <p:spPr>
          <a:xfrm>
            <a:off x="6093041" y="4337574"/>
            <a:ext cx="1506322" cy="1508760"/>
          </a:xfrm>
          <a:prstGeom prst="rect">
            <a:avLst/>
          </a:prstGeom>
          <a:noFill/>
        </p:spPr>
        <p:txBody>
          <a:bodyPr lIns="0" tIns="0" rIns="0" bIns="0" anchor="ctr" anchorCtr="1"/>
          <a:lstStyle>
            <a:lvl1pPr marL="0" indent="0" algn="ctr">
              <a:buFontTx/>
              <a:buNone/>
              <a:defRPr sz="900" baseline="0">
                <a:solidFill>
                  <a:srgbClr val="2D2E2D"/>
                </a:solidFill>
                <a:latin typeface="Gill Sans MT" panose="020B0502020104020203"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into this box and click on the “Resize picture to fit inside placeholder” button.</a:t>
            </a:r>
          </a:p>
        </p:txBody>
      </p:sp>
      <p:sp>
        <p:nvSpPr>
          <p:cNvPr id="170" name="Title 1"/>
          <p:cNvSpPr>
            <a:spLocks noGrp="1"/>
          </p:cNvSpPr>
          <p:nvPr>
            <p:ph type="title"/>
          </p:nvPr>
        </p:nvSpPr>
        <p:spPr>
          <a:xfrm>
            <a:off x="5033271" y="494019"/>
            <a:ext cx="4462272" cy="292608"/>
          </a:xfrm>
          <a:prstGeom prst="rect">
            <a:avLst/>
          </a:prstGeom>
        </p:spPr>
        <p:txBody>
          <a:bodyPr vert="horz" wrap="none" lIns="0" tIns="0" rIns="0" bIns="0"/>
          <a:lstStyle>
            <a:lvl1pPr algn="r">
              <a:defRPr sz="1850" b="0" i="0">
                <a:latin typeface="Gill Sans MT"/>
                <a:cs typeface="Gill Sans MT"/>
              </a:defRPr>
            </a:lvl1pPr>
          </a:lstStyle>
          <a:p>
            <a:r>
              <a:rPr lang="en-US" dirty="0"/>
              <a:t>Click to edit Master title style</a:t>
            </a:r>
          </a:p>
        </p:txBody>
      </p:sp>
    </p:spTree>
    <p:extLst>
      <p:ext uri="{BB962C8B-B14F-4D97-AF65-F5344CB8AC3E}">
        <p14:creationId xmlns:p14="http://schemas.microsoft.com/office/powerpoint/2010/main" val="2032121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02674D7-D65D-4C02-8563-06305600E11D}"/>
              </a:ext>
            </a:extLst>
          </p:cNvPr>
          <p:cNvSpPr/>
          <p:nvPr userDrawn="1"/>
        </p:nvSpPr>
        <p:spPr>
          <a:xfrm>
            <a:off x="-2" y="4998366"/>
            <a:ext cx="10058399" cy="2768079"/>
          </a:xfrm>
          <a:prstGeom prst="rect">
            <a:avLst/>
          </a:prstGeom>
          <a:solidFill>
            <a:srgbClr val="3352A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pic>
        <p:nvPicPr>
          <p:cNvPr id="7" name="Picture 6" descr="A silhouette of a mountain&#10;&#10;Description automatically generated with low confidence">
            <a:extLst>
              <a:ext uri="{FF2B5EF4-FFF2-40B4-BE49-F238E27FC236}">
                <a16:creationId xmlns:a16="http://schemas.microsoft.com/office/drawing/2014/main" id="{8CE3E494-8A24-4C5D-9A7E-CA7C62D7E8AC}"/>
              </a:ext>
            </a:extLst>
          </p:cNvPr>
          <p:cNvPicPr>
            <a:picLocks noChangeAspect="1"/>
          </p:cNvPicPr>
          <p:nvPr userDrawn="1"/>
        </p:nvPicPr>
        <p:blipFill rotWithShape="1">
          <a:blip r:embed="rId2"/>
          <a:srcRect t="1851"/>
          <a:stretch/>
        </p:blipFill>
        <p:spPr>
          <a:xfrm>
            <a:off x="3657" y="0"/>
            <a:ext cx="10058400" cy="7628527"/>
          </a:xfrm>
          <a:prstGeom prst="rect">
            <a:avLst/>
          </a:prstGeom>
        </p:spPr>
      </p:pic>
      <p:pic>
        <p:nvPicPr>
          <p:cNvPr id="2" name="Picture 1" descr="Logo&#10;&#10;Description automatically generated">
            <a:extLst>
              <a:ext uri="{FF2B5EF4-FFF2-40B4-BE49-F238E27FC236}">
                <a16:creationId xmlns:a16="http://schemas.microsoft.com/office/drawing/2014/main" id="{2885343C-5F11-43F7-B34E-BA5DCBCEE12A}"/>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3952381" y="2379791"/>
            <a:ext cx="2147564" cy="2147564"/>
          </a:xfrm>
          <a:prstGeom prst="rect">
            <a:avLst/>
          </a:prstGeom>
        </p:spPr>
      </p:pic>
      <p:sp>
        <p:nvSpPr>
          <p:cNvPr id="4" name="Text Placeholder 12">
            <a:extLst>
              <a:ext uri="{FF2B5EF4-FFF2-40B4-BE49-F238E27FC236}">
                <a16:creationId xmlns:a16="http://schemas.microsoft.com/office/drawing/2014/main" id="{D7F38838-8C06-42DA-B454-53164E847BCC}"/>
              </a:ext>
            </a:extLst>
          </p:cNvPr>
          <p:cNvSpPr txBox="1">
            <a:spLocks/>
          </p:cNvSpPr>
          <p:nvPr userDrawn="1"/>
        </p:nvSpPr>
        <p:spPr>
          <a:xfrm>
            <a:off x="1019344" y="4162551"/>
            <a:ext cx="2963748" cy="23631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solidFill>
                  <a:schemeClr val="bg1">
                    <a:lumMod val="75000"/>
                  </a:schemeClr>
                </a:solidFill>
                <a:latin typeface="Arial Nova" panose="020B0504020202020204" pitchFamily="34" charset="0"/>
              </a:rPr>
              <a:t>PRESENTED TO</a:t>
            </a:r>
          </a:p>
        </p:txBody>
      </p:sp>
      <p:sp>
        <p:nvSpPr>
          <p:cNvPr id="6" name="Text Placeholder 14">
            <a:extLst>
              <a:ext uri="{FF2B5EF4-FFF2-40B4-BE49-F238E27FC236}">
                <a16:creationId xmlns:a16="http://schemas.microsoft.com/office/drawing/2014/main" id="{72BB36B8-5F1B-4A4E-96AC-4BD9E33D2E20}"/>
              </a:ext>
            </a:extLst>
          </p:cNvPr>
          <p:cNvSpPr txBox="1">
            <a:spLocks/>
          </p:cNvSpPr>
          <p:nvPr userDrawn="1"/>
        </p:nvSpPr>
        <p:spPr>
          <a:xfrm>
            <a:off x="6075309" y="4162551"/>
            <a:ext cx="2963750" cy="23631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000" dirty="0">
                <a:solidFill>
                  <a:schemeClr val="bg1">
                    <a:lumMod val="75000"/>
                  </a:schemeClr>
                </a:solidFill>
                <a:latin typeface="Arial Nova" panose="020B0504020202020204" pitchFamily="34" charset="0"/>
              </a:rPr>
              <a:t>PRESENTED BY</a:t>
            </a:r>
          </a:p>
        </p:txBody>
      </p:sp>
      <p:pic>
        <p:nvPicPr>
          <p:cNvPr id="18" name="Picture 17" descr="Button Background.psd">
            <a:extLst>
              <a:ext uri="{FF2B5EF4-FFF2-40B4-BE49-F238E27FC236}">
                <a16:creationId xmlns:a16="http://schemas.microsoft.com/office/drawing/2014/main" id="{2C9A1B6C-6558-4CC8-B61A-6695BB4E7A28}"/>
              </a:ext>
            </a:extLst>
          </p:cNvPr>
          <p:cNvPicPr>
            <a:picLocks noChangeAspect="1"/>
          </p:cNvPicPr>
          <p:nvPr userDrawn="1"/>
        </p:nvPicPr>
        <p:blipFill rotWithShape="1">
          <a:blip r:embed="rId4">
            <a:alphaModFix amt="10000"/>
            <a:extLst>
              <a:ext uri="{28A0092B-C50C-407E-A947-70E740481C1C}">
                <a14:useLocalDpi xmlns:a14="http://schemas.microsoft.com/office/drawing/2010/main" val="0"/>
              </a:ext>
            </a:extLst>
          </a:blip>
          <a:srcRect l="155" t="14800" r="-153" b="50938"/>
          <a:stretch/>
        </p:blipFill>
        <p:spPr>
          <a:xfrm rot="10800000">
            <a:off x="-3036" y="5177371"/>
            <a:ext cx="10058399" cy="2584752"/>
          </a:xfrm>
          <a:prstGeom prst="rect">
            <a:avLst/>
          </a:prstGeom>
        </p:spPr>
      </p:pic>
      <p:sp>
        <p:nvSpPr>
          <p:cNvPr id="8" name="Title 1">
            <a:extLst>
              <a:ext uri="{FF2B5EF4-FFF2-40B4-BE49-F238E27FC236}">
                <a16:creationId xmlns:a16="http://schemas.microsoft.com/office/drawing/2014/main" id="{086723EA-898E-4681-8BB6-F113D9D31F82}"/>
              </a:ext>
            </a:extLst>
          </p:cNvPr>
          <p:cNvSpPr>
            <a:spLocks noGrp="1"/>
          </p:cNvSpPr>
          <p:nvPr>
            <p:ph type="title"/>
          </p:nvPr>
        </p:nvSpPr>
        <p:spPr>
          <a:xfrm>
            <a:off x="519658" y="6545528"/>
            <a:ext cx="9051925" cy="672592"/>
          </a:xfrm>
          <a:prstGeom prst="rect">
            <a:avLst/>
          </a:prstGeom>
        </p:spPr>
        <p:txBody>
          <a:bodyPr vert="horz" lIns="0" tIns="0" rIns="0" bIns="0" anchor="ctr"/>
          <a:lstStyle>
            <a:lvl1pPr algn="ctr">
              <a:defRPr sz="4000" b="1" i="0">
                <a:solidFill>
                  <a:schemeClr val="bg1"/>
                </a:solidFill>
                <a:latin typeface="Arial Nova" panose="020B0504020202020204" pitchFamily="34" charset="0"/>
                <a:cs typeface="Arial Nova" panose="020B0504020202020204" pitchFamily="34" charset="0"/>
              </a:defRPr>
            </a:lvl1pPr>
          </a:lstStyle>
          <a:p>
            <a:endParaRPr lang="en-US" dirty="0"/>
          </a:p>
        </p:txBody>
      </p:sp>
      <p:sp>
        <p:nvSpPr>
          <p:cNvPr id="15" name="Text Placeholder 14">
            <a:extLst>
              <a:ext uri="{FF2B5EF4-FFF2-40B4-BE49-F238E27FC236}">
                <a16:creationId xmlns:a16="http://schemas.microsoft.com/office/drawing/2014/main" id="{6775FEDC-6E9B-4FB5-8AC0-BA86438C6835}"/>
              </a:ext>
            </a:extLst>
          </p:cNvPr>
          <p:cNvSpPr>
            <a:spLocks noGrp="1"/>
          </p:cNvSpPr>
          <p:nvPr>
            <p:ph type="body" sz="quarter" idx="10" hasCustomPrompt="1"/>
          </p:nvPr>
        </p:nvSpPr>
        <p:spPr>
          <a:xfrm>
            <a:off x="1441453" y="4416510"/>
            <a:ext cx="2114550" cy="469900"/>
          </a:xfrm>
          <a:prstGeom prst="rect">
            <a:avLst/>
          </a:prstGeom>
        </p:spPr>
        <p:txBody>
          <a:bodyPr/>
          <a:lstStyle>
            <a:lvl1pPr marL="0" indent="0" algn="ctr">
              <a:buNone/>
              <a:defRPr sz="1400">
                <a:solidFill>
                  <a:srgbClr val="898A8A"/>
                </a:solidFill>
                <a:latin typeface="Arial Nova" panose="020B0504020202020204" pitchFamily="34" charset="0"/>
              </a:defRPr>
            </a:lvl1pPr>
          </a:lstStyle>
          <a:p>
            <a:pPr lvl="0"/>
            <a:r>
              <a:rPr lang="en-US" dirty="0"/>
              <a:t>Buyer Name(s) Here</a:t>
            </a:r>
          </a:p>
        </p:txBody>
      </p:sp>
      <p:sp>
        <p:nvSpPr>
          <p:cNvPr id="20" name="Text Placeholder 14">
            <a:extLst>
              <a:ext uri="{FF2B5EF4-FFF2-40B4-BE49-F238E27FC236}">
                <a16:creationId xmlns:a16="http://schemas.microsoft.com/office/drawing/2014/main" id="{80D71764-9EF8-4F26-BB5A-144650B57813}"/>
              </a:ext>
            </a:extLst>
          </p:cNvPr>
          <p:cNvSpPr>
            <a:spLocks noGrp="1"/>
          </p:cNvSpPr>
          <p:nvPr>
            <p:ph type="body" sz="quarter" idx="11" hasCustomPrompt="1"/>
          </p:nvPr>
        </p:nvSpPr>
        <p:spPr>
          <a:xfrm>
            <a:off x="6502399" y="4416510"/>
            <a:ext cx="2114550" cy="469900"/>
          </a:xfrm>
          <a:prstGeom prst="rect">
            <a:avLst/>
          </a:prstGeom>
        </p:spPr>
        <p:txBody>
          <a:bodyPr/>
          <a:lstStyle>
            <a:lvl1pPr marL="0" indent="0" algn="ctr">
              <a:buNone/>
              <a:defRPr sz="1400">
                <a:solidFill>
                  <a:srgbClr val="898A8A"/>
                </a:solidFill>
                <a:latin typeface="Arial Nova" panose="020B0504020202020204" pitchFamily="34" charset="0"/>
              </a:defRPr>
            </a:lvl1pPr>
          </a:lstStyle>
          <a:p>
            <a:pPr lvl="0"/>
            <a:r>
              <a:rPr lang="en-US" dirty="0"/>
              <a:t>Presenter Name(s) Here</a:t>
            </a:r>
          </a:p>
        </p:txBody>
      </p:sp>
      <p:sp>
        <p:nvSpPr>
          <p:cNvPr id="22" name="Text Placeholder 14">
            <a:extLst>
              <a:ext uri="{FF2B5EF4-FFF2-40B4-BE49-F238E27FC236}">
                <a16:creationId xmlns:a16="http://schemas.microsoft.com/office/drawing/2014/main" id="{FDC2B55D-A6EC-4082-878C-61B34362CEB4}"/>
              </a:ext>
            </a:extLst>
          </p:cNvPr>
          <p:cNvSpPr>
            <a:spLocks noGrp="1"/>
          </p:cNvSpPr>
          <p:nvPr>
            <p:ph type="body" sz="quarter" idx="12" hasCustomPrompt="1"/>
          </p:nvPr>
        </p:nvSpPr>
        <p:spPr>
          <a:xfrm>
            <a:off x="3968888" y="4895987"/>
            <a:ext cx="2114550" cy="469900"/>
          </a:xfrm>
          <a:prstGeom prst="rect">
            <a:avLst/>
          </a:prstGeom>
        </p:spPr>
        <p:txBody>
          <a:bodyPr/>
          <a:lstStyle>
            <a:lvl1pPr marL="0" indent="0" algn="ctr">
              <a:buNone/>
              <a:defRPr sz="1000">
                <a:solidFill>
                  <a:srgbClr val="C2C2C2"/>
                </a:solidFill>
                <a:latin typeface="Arial Nova" panose="020B0504020202020204" pitchFamily="34" charset="0"/>
              </a:defRPr>
            </a:lvl1pPr>
          </a:lstStyle>
          <a:p>
            <a:pPr lvl="0"/>
            <a:r>
              <a:rPr lang="en-US" dirty="0"/>
              <a:t>DATE HERE</a:t>
            </a:r>
          </a:p>
        </p:txBody>
      </p:sp>
    </p:spTree>
    <p:extLst>
      <p:ext uri="{BB962C8B-B14F-4D97-AF65-F5344CB8AC3E}">
        <p14:creationId xmlns:p14="http://schemas.microsoft.com/office/powerpoint/2010/main" val="34260010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Section Slide">
    <p:spTree>
      <p:nvGrpSpPr>
        <p:cNvPr id="1" name=""/>
        <p:cNvGrpSpPr/>
        <p:nvPr/>
      </p:nvGrpSpPr>
      <p:grpSpPr>
        <a:xfrm>
          <a:off x="0" y="0"/>
          <a:ext cx="0" cy="0"/>
          <a:chOff x="0" y="0"/>
          <a:chExt cx="0" cy="0"/>
        </a:xfrm>
      </p:grpSpPr>
      <p:sp>
        <p:nvSpPr>
          <p:cNvPr id="3" name="Rectangle 2"/>
          <p:cNvSpPr/>
          <p:nvPr userDrawn="1"/>
        </p:nvSpPr>
        <p:spPr>
          <a:xfrm>
            <a:off x="-2" y="-5954"/>
            <a:ext cx="10058399" cy="7772399"/>
          </a:xfrm>
          <a:prstGeom prst="rect">
            <a:avLst/>
          </a:prstGeom>
          <a:solidFill>
            <a:srgbClr val="3352AB"/>
          </a:solidFill>
          <a:ln>
            <a:solidFill>
              <a:srgbClr val="3352A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pic>
        <p:nvPicPr>
          <p:cNvPr id="8" name="Picture 7" descr="Button Background.psd">
            <a:extLst>
              <a:ext uri="{FF2B5EF4-FFF2-40B4-BE49-F238E27FC236}">
                <a16:creationId xmlns:a16="http://schemas.microsoft.com/office/drawing/2014/main" id="{2D9F37A5-79B7-43CC-B055-253D057310E0}"/>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Lst>
          </a:blip>
          <a:srcRect l="155" t="14800" r="-153" b="-6"/>
          <a:stretch/>
        </p:blipFill>
        <p:spPr>
          <a:xfrm rot="10800000">
            <a:off x="3696" y="-16587"/>
            <a:ext cx="10058399" cy="6428019"/>
          </a:xfrm>
          <a:prstGeom prst="rect">
            <a:avLst/>
          </a:prstGeom>
          <a:ln>
            <a:noFill/>
          </a:ln>
        </p:spPr>
      </p:pic>
      <p:pic>
        <p:nvPicPr>
          <p:cNvPr id="9" name="Picture 8" descr="A silhouette of a mountain&#10;&#10;Description automatically generated with low confidence">
            <a:extLst>
              <a:ext uri="{FF2B5EF4-FFF2-40B4-BE49-F238E27FC236}">
                <a16:creationId xmlns:a16="http://schemas.microsoft.com/office/drawing/2014/main" id="{A0E6A08C-DF32-4689-85EE-204D112C60A5}"/>
              </a:ext>
            </a:extLst>
          </p:cNvPr>
          <p:cNvPicPr>
            <a:picLocks noChangeAspect="1"/>
          </p:cNvPicPr>
          <p:nvPr userDrawn="1"/>
        </p:nvPicPr>
        <p:blipFill rotWithShape="1">
          <a:blip r:embed="rId3"/>
          <a:srcRect t="56680" b="1"/>
          <a:stretch/>
        </p:blipFill>
        <p:spPr>
          <a:xfrm rot="10800000">
            <a:off x="-1" y="3944048"/>
            <a:ext cx="10076427" cy="3833030"/>
          </a:xfrm>
          <a:prstGeom prst="rect">
            <a:avLst/>
          </a:prstGeom>
        </p:spPr>
      </p:pic>
      <p:sp>
        <p:nvSpPr>
          <p:cNvPr id="11" name="Title 1">
            <a:extLst>
              <a:ext uri="{FF2B5EF4-FFF2-40B4-BE49-F238E27FC236}">
                <a16:creationId xmlns:a16="http://schemas.microsoft.com/office/drawing/2014/main" id="{BCFDDDF9-0E9D-4807-9EF4-B3151AA18BBA}"/>
              </a:ext>
            </a:extLst>
          </p:cNvPr>
          <p:cNvSpPr>
            <a:spLocks noGrp="1"/>
          </p:cNvSpPr>
          <p:nvPr>
            <p:ph type="title"/>
          </p:nvPr>
        </p:nvSpPr>
        <p:spPr>
          <a:xfrm>
            <a:off x="498683" y="6637834"/>
            <a:ext cx="9051925" cy="672592"/>
          </a:xfrm>
          <a:prstGeom prst="rect">
            <a:avLst/>
          </a:prstGeom>
        </p:spPr>
        <p:txBody>
          <a:bodyPr vert="horz" lIns="0" tIns="0" rIns="0" bIns="0" anchor="ctr"/>
          <a:lstStyle>
            <a:lvl1pPr algn="l">
              <a:defRPr sz="2400" b="1" i="0">
                <a:solidFill>
                  <a:srgbClr val="3352AB"/>
                </a:solidFill>
                <a:latin typeface="Arial Nova" panose="020B0504020202020204" pitchFamily="34" charset="0"/>
                <a:cs typeface="Arial Nova" panose="020B0504020202020204" pitchFamily="34" charset="0"/>
              </a:defRPr>
            </a:lvl1pPr>
          </a:lstStyle>
          <a:p>
            <a:endParaRPr lang="en-US" dirty="0"/>
          </a:p>
        </p:txBody>
      </p:sp>
    </p:spTree>
    <p:extLst>
      <p:ext uri="{BB962C8B-B14F-4D97-AF65-F5344CB8AC3E}">
        <p14:creationId xmlns:p14="http://schemas.microsoft.com/office/powerpoint/2010/main" val="25714881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Section Slide">
    <p:spTree>
      <p:nvGrpSpPr>
        <p:cNvPr id="1" name=""/>
        <p:cNvGrpSpPr/>
        <p:nvPr/>
      </p:nvGrpSpPr>
      <p:grpSpPr>
        <a:xfrm>
          <a:off x="0" y="0"/>
          <a:ext cx="0" cy="0"/>
          <a:chOff x="0" y="0"/>
          <a:chExt cx="0" cy="0"/>
        </a:xfrm>
      </p:grpSpPr>
      <p:sp>
        <p:nvSpPr>
          <p:cNvPr id="3" name="Rectangle 2"/>
          <p:cNvSpPr/>
          <p:nvPr userDrawn="1"/>
        </p:nvSpPr>
        <p:spPr>
          <a:xfrm>
            <a:off x="-9104" y="-182366"/>
            <a:ext cx="10058399" cy="7772399"/>
          </a:xfrm>
          <a:prstGeom prst="rect">
            <a:avLst/>
          </a:prstGeom>
          <a:solidFill>
            <a:srgbClr val="F4780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pic>
        <p:nvPicPr>
          <p:cNvPr id="8" name="Picture 7" descr="Button Background.psd">
            <a:extLst>
              <a:ext uri="{FF2B5EF4-FFF2-40B4-BE49-F238E27FC236}">
                <a16:creationId xmlns:a16="http://schemas.microsoft.com/office/drawing/2014/main" id="{2D9F37A5-79B7-43CC-B055-253D057310E0}"/>
              </a:ext>
            </a:extLst>
          </p:cNvPr>
          <p:cNvPicPr>
            <a:picLocks noChangeAspect="1"/>
          </p:cNvPicPr>
          <p:nvPr userDrawn="1"/>
        </p:nvPicPr>
        <p:blipFill rotWithShape="1">
          <a:blip r:embed="rId2">
            <a:alphaModFix amt="30000"/>
            <a:extLst>
              <a:ext uri="{28A0092B-C50C-407E-A947-70E740481C1C}">
                <a14:useLocalDpi xmlns:a14="http://schemas.microsoft.com/office/drawing/2010/main" val="0"/>
              </a:ext>
            </a:extLst>
          </a:blip>
          <a:srcRect l="155" t="14800" r="-153" b="-6"/>
          <a:stretch/>
        </p:blipFill>
        <p:spPr>
          <a:xfrm rot="10800000">
            <a:off x="-7578" y="-185967"/>
            <a:ext cx="10058399" cy="6428019"/>
          </a:xfrm>
          <a:prstGeom prst="rect">
            <a:avLst/>
          </a:prstGeom>
        </p:spPr>
      </p:pic>
      <p:pic>
        <p:nvPicPr>
          <p:cNvPr id="9" name="Picture 8" descr="A silhouette of a mountain&#10;&#10;Description automatically generated with low confidence">
            <a:extLst>
              <a:ext uri="{FF2B5EF4-FFF2-40B4-BE49-F238E27FC236}">
                <a16:creationId xmlns:a16="http://schemas.microsoft.com/office/drawing/2014/main" id="{C9A14041-385B-4C35-ACC3-F745148D79DA}"/>
              </a:ext>
            </a:extLst>
          </p:cNvPr>
          <p:cNvPicPr>
            <a:picLocks noChangeAspect="1"/>
          </p:cNvPicPr>
          <p:nvPr userDrawn="1"/>
        </p:nvPicPr>
        <p:blipFill rotWithShape="1">
          <a:blip r:embed="rId3"/>
          <a:srcRect t="56680" b="1"/>
          <a:stretch/>
        </p:blipFill>
        <p:spPr>
          <a:xfrm rot="10800000">
            <a:off x="-10634" y="3933415"/>
            <a:ext cx="10076427" cy="3833030"/>
          </a:xfrm>
          <a:prstGeom prst="rect">
            <a:avLst/>
          </a:prstGeom>
        </p:spPr>
      </p:pic>
      <p:sp>
        <p:nvSpPr>
          <p:cNvPr id="11" name="Title 1">
            <a:extLst>
              <a:ext uri="{FF2B5EF4-FFF2-40B4-BE49-F238E27FC236}">
                <a16:creationId xmlns:a16="http://schemas.microsoft.com/office/drawing/2014/main" id="{BCFDDDF9-0E9D-4807-9EF4-B3151AA18BBA}"/>
              </a:ext>
            </a:extLst>
          </p:cNvPr>
          <p:cNvSpPr>
            <a:spLocks noGrp="1"/>
          </p:cNvSpPr>
          <p:nvPr>
            <p:ph type="title"/>
          </p:nvPr>
        </p:nvSpPr>
        <p:spPr>
          <a:xfrm>
            <a:off x="498683" y="6637834"/>
            <a:ext cx="9051925" cy="672592"/>
          </a:xfrm>
          <a:prstGeom prst="rect">
            <a:avLst/>
          </a:prstGeom>
        </p:spPr>
        <p:txBody>
          <a:bodyPr vert="horz" lIns="0" tIns="0" rIns="0" bIns="0" anchor="ctr"/>
          <a:lstStyle>
            <a:lvl1pPr algn="l">
              <a:defRPr sz="2400" b="1" i="0">
                <a:solidFill>
                  <a:srgbClr val="F4780E"/>
                </a:solidFill>
                <a:latin typeface="Arial Nova" panose="020B0504020202020204" pitchFamily="34" charset="0"/>
                <a:cs typeface="Arial Nova" panose="020B0504020202020204" pitchFamily="34" charset="0"/>
              </a:defRPr>
            </a:lvl1pPr>
          </a:lstStyle>
          <a:p>
            <a:endParaRPr lang="en-US" dirty="0"/>
          </a:p>
        </p:txBody>
      </p:sp>
    </p:spTree>
    <p:extLst>
      <p:ext uri="{BB962C8B-B14F-4D97-AF65-F5344CB8AC3E}">
        <p14:creationId xmlns:p14="http://schemas.microsoft.com/office/powerpoint/2010/main" val="41508582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Section Slide">
    <p:spTree>
      <p:nvGrpSpPr>
        <p:cNvPr id="1" name=""/>
        <p:cNvGrpSpPr/>
        <p:nvPr/>
      </p:nvGrpSpPr>
      <p:grpSpPr>
        <a:xfrm>
          <a:off x="0" y="0"/>
          <a:ext cx="0" cy="0"/>
          <a:chOff x="0" y="0"/>
          <a:chExt cx="0" cy="0"/>
        </a:xfrm>
      </p:grpSpPr>
      <p:sp>
        <p:nvSpPr>
          <p:cNvPr id="3" name="Rectangle 2"/>
          <p:cNvSpPr/>
          <p:nvPr userDrawn="1"/>
        </p:nvSpPr>
        <p:spPr>
          <a:xfrm>
            <a:off x="-2" y="-5954"/>
            <a:ext cx="10058399" cy="7772399"/>
          </a:xfrm>
          <a:prstGeom prst="rect">
            <a:avLst/>
          </a:prstGeom>
          <a:solidFill>
            <a:srgbClr val="9228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pic>
        <p:nvPicPr>
          <p:cNvPr id="8" name="Picture 7" descr="Button Background.psd">
            <a:extLst>
              <a:ext uri="{FF2B5EF4-FFF2-40B4-BE49-F238E27FC236}">
                <a16:creationId xmlns:a16="http://schemas.microsoft.com/office/drawing/2014/main" id="{2D9F37A5-79B7-43CC-B055-253D057310E0}"/>
              </a:ext>
            </a:extLst>
          </p:cNvPr>
          <p:cNvPicPr>
            <a:picLocks noChangeAspect="1"/>
          </p:cNvPicPr>
          <p:nvPr userDrawn="1"/>
        </p:nvPicPr>
        <p:blipFill rotWithShape="1">
          <a:blip r:embed="rId2">
            <a:alphaModFix amt="13000"/>
            <a:extLst>
              <a:ext uri="{28A0092B-C50C-407E-A947-70E740481C1C}">
                <a14:useLocalDpi xmlns:a14="http://schemas.microsoft.com/office/drawing/2010/main" val="0"/>
              </a:ext>
            </a:extLst>
          </a:blip>
          <a:srcRect l="155" t="14800" r="-153" b="-6"/>
          <a:stretch/>
        </p:blipFill>
        <p:spPr>
          <a:xfrm rot="10800000">
            <a:off x="-1528" y="-5954"/>
            <a:ext cx="10058399" cy="6428019"/>
          </a:xfrm>
          <a:prstGeom prst="rect">
            <a:avLst/>
          </a:prstGeom>
        </p:spPr>
      </p:pic>
      <p:pic>
        <p:nvPicPr>
          <p:cNvPr id="9" name="Picture 8" descr="A silhouette of a mountain&#10;&#10;Description automatically generated with low confidence">
            <a:extLst>
              <a:ext uri="{FF2B5EF4-FFF2-40B4-BE49-F238E27FC236}">
                <a16:creationId xmlns:a16="http://schemas.microsoft.com/office/drawing/2014/main" id="{2289D069-E2B9-46A0-B0A4-28D357563E9D}"/>
              </a:ext>
            </a:extLst>
          </p:cNvPr>
          <p:cNvPicPr>
            <a:picLocks noChangeAspect="1"/>
          </p:cNvPicPr>
          <p:nvPr userDrawn="1"/>
        </p:nvPicPr>
        <p:blipFill rotWithShape="1">
          <a:blip r:embed="rId3"/>
          <a:srcRect t="56680" b="1"/>
          <a:stretch/>
        </p:blipFill>
        <p:spPr>
          <a:xfrm rot="10800000">
            <a:off x="-10634" y="3933415"/>
            <a:ext cx="10076427" cy="3833030"/>
          </a:xfrm>
          <a:prstGeom prst="rect">
            <a:avLst/>
          </a:prstGeom>
        </p:spPr>
      </p:pic>
      <p:sp>
        <p:nvSpPr>
          <p:cNvPr id="11" name="Title 1">
            <a:extLst>
              <a:ext uri="{FF2B5EF4-FFF2-40B4-BE49-F238E27FC236}">
                <a16:creationId xmlns:a16="http://schemas.microsoft.com/office/drawing/2014/main" id="{BCFDDDF9-0E9D-4807-9EF4-B3151AA18BBA}"/>
              </a:ext>
            </a:extLst>
          </p:cNvPr>
          <p:cNvSpPr>
            <a:spLocks noGrp="1"/>
          </p:cNvSpPr>
          <p:nvPr>
            <p:ph type="title"/>
          </p:nvPr>
        </p:nvSpPr>
        <p:spPr>
          <a:xfrm>
            <a:off x="498683" y="6637834"/>
            <a:ext cx="9051925" cy="672592"/>
          </a:xfrm>
          <a:prstGeom prst="rect">
            <a:avLst/>
          </a:prstGeom>
        </p:spPr>
        <p:txBody>
          <a:bodyPr vert="horz" lIns="0" tIns="0" rIns="0" bIns="0" anchor="ctr"/>
          <a:lstStyle>
            <a:lvl1pPr algn="l">
              <a:defRPr sz="2400" b="1" i="0">
                <a:solidFill>
                  <a:srgbClr val="8F228C"/>
                </a:solidFill>
                <a:latin typeface="Arial Nova" panose="020B0504020202020204" pitchFamily="34" charset="0"/>
                <a:cs typeface="Arial Nova" panose="020B0504020202020204" pitchFamily="34" charset="0"/>
              </a:defRPr>
            </a:lvl1pPr>
          </a:lstStyle>
          <a:p>
            <a:endParaRPr lang="en-US" dirty="0"/>
          </a:p>
        </p:txBody>
      </p:sp>
    </p:spTree>
    <p:extLst>
      <p:ext uri="{BB962C8B-B14F-4D97-AF65-F5344CB8AC3E}">
        <p14:creationId xmlns:p14="http://schemas.microsoft.com/office/powerpoint/2010/main" val="31769233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Section Slide">
    <p:spTree>
      <p:nvGrpSpPr>
        <p:cNvPr id="1" name=""/>
        <p:cNvGrpSpPr/>
        <p:nvPr/>
      </p:nvGrpSpPr>
      <p:grpSpPr>
        <a:xfrm>
          <a:off x="0" y="0"/>
          <a:ext cx="0" cy="0"/>
          <a:chOff x="0" y="0"/>
          <a:chExt cx="0" cy="0"/>
        </a:xfrm>
      </p:grpSpPr>
      <p:sp>
        <p:nvSpPr>
          <p:cNvPr id="3" name="Rectangle 2"/>
          <p:cNvSpPr/>
          <p:nvPr userDrawn="1"/>
        </p:nvSpPr>
        <p:spPr>
          <a:xfrm>
            <a:off x="-2" y="-5954"/>
            <a:ext cx="10058399" cy="7772399"/>
          </a:xfrm>
          <a:prstGeom prst="rect">
            <a:avLst/>
          </a:prstGeom>
          <a:solidFill>
            <a:srgbClr val="7DC13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pic>
        <p:nvPicPr>
          <p:cNvPr id="8" name="Picture 7" descr="Button Background.psd">
            <a:extLst>
              <a:ext uri="{FF2B5EF4-FFF2-40B4-BE49-F238E27FC236}">
                <a16:creationId xmlns:a16="http://schemas.microsoft.com/office/drawing/2014/main" id="{2D9F37A5-79B7-43CC-B055-253D057310E0}"/>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155" t="14800" r="-153" b="-6"/>
          <a:stretch/>
        </p:blipFill>
        <p:spPr>
          <a:xfrm rot="10800000">
            <a:off x="920" y="5061"/>
            <a:ext cx="10058399" cy="6428019"/>
          </a:xfrm>
          <a:prstGeom prst="rect">
            <a:avLst/>
          </a:prstGeom>
        </p:spPr>
      </p:pic>
      <p:pic>
        <p:nvPicPr>
          <p:cNvPr id="9" name="Picture 8" descr="A silhouette of a mountain&#10;&#10;Description automatically generated with low confidence">
            <a:extLst>
              <a:ext uri="{FF2B5EF4-FFF2-40B4-BE49-F238E27FC236}">
                <a16:creationId xmlns:a16="http://schemas.microsoft.com/office/drawing/2014/main" id="{20CB9025-2D51-4E27-AFC6-12F93EE95B64}"/>
              </a:ext>
            </a:extLst>
          </p:cNvPr>
          <p:cNvPicPr>
            <a:picLocks noChangeAspect="1"/>
          </p:cNvPicPr>
          <p:nvPr userDrawn="1"/>
        </p:nvPicPr>
        <p:blipFill rotWithShape="1">
          <a:blip r:embed="rId3"/>
          <a:srcRect t="56680" b="1"/>
          <a:stretch/>
        </p:blipFill>
        <p:spPr>
          <a:xfrm rot="10800000">
            <a:off x="-10634" y="3933415"/>
            <a:ext cx="10076427" cy="3833030"/>
          </a:xfrm>
          <a:prstGeom prst="rect">
            <a:avLst/>
          </a:prstGeom>
        </p:spPr>
      </p:pic>
      <p:sp>
        <p:nvSpPr>
          <p:cNvPr id="11" name="Title 1">
            <a:extLst>
              <a:ext uri="{FF2B5EF4-FFF2-40B4-BE49-F238E27FC236}">
                <a16:creationId xmlns:a16="http://schemas.microsoft.com/office/drawing/2014/main" id="{BCFDDDF9-0E9D-4807-9EF4-B3151AA18BBA}"/>
              </a:ext>
            </a:extLst>
          </p:cNvPr>
          <p:cNvSpPr>
            <a:spLocks noGrp="1"/>
          </p:cNvSpPr>
          <p:nvPr>
            <p:ph type="title"/>
          </p:nvPr>
        </p:nvSpPr>
        <p:spPr>
          <a:xfrm>
            <a:off x="498683" y="6637834"/>
            <a:ext cx="9051925" cy="672592"/>
          </a:xfrm>
          <a:prstGeom prst="rect">
            <a:avLst/>
          </a:prstGeom>
        </p:spPr>
        <p:txBody>
          <a:bodyPr vert="horz" lIns="0" tIns="0" rIns="0" bIns="0" anchor="ctr"/>
          <a:lstStyle>
            <a:lvl1pPr algn="l">
              <a:defRPr sz="2400" b="1" i="0">
                <a:solidFill>
                  <a:srgbClr val="7DC13E"/>
                </a:solidFill>
                <a:latin typeface="Arial Nova" panose="020B0504020202020204" pitchFamily="34" charset="0"/>
                <a:cs typeface="Arial Nova" panose="020B0504020202020204" pitchFamily="34" charset="0"/>
              </a:defRPr>
            </a:lvl1pPr>
          </a:lstStyle>
          <a:p>
            <a:endParaRPr lang="en-US" dirty="0"/>
          </a:p>
        </p:txBody>
      </p:sp>
    </p:spTree>
    <p:extLst>
      <p:ext uri="{BB962C8B-B14F-4D97-AF65-F5344CB8AC3E}">
        <p14:creationId xmlns:p14="http://schemas.microsoft.com/office/powerpoint/2010/main" val="2199445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_Section Slide">
    <p:spTree>
      <p:nvGrpSpPr>
        <p:cNvPr id="1" name=""/>
        <p:cNvGrpSpPr/>
        <p:nvPr/>
      </p:nvGrpSpPr>
      <p:grpSpPr>
        <a:xfrm>
          <a:off x="0" y="0"/>
          <a:ext cx="0" cy="0"/>
          <a:chOff x="0" y="0"/>
          <a:chExt cx="0" cy="0"/>
        </a:xfrm>
      </p:grpSpPr>
      <p:sp>
        <p:nvSpPr>
          <p:cNvPr id="3" name="Rectangle 2"/>
          <p:cNvSpPr/>
          <p:nvPr userDrawn="1"/>
        </p:nvSpPr>
        <p:spPr>
          <a:xfrm>
            <a:off x="-2" y="-5954"/>
            <a:ext cx="10058399" cy="7772399"/>
          </a:xfrm>
          <a:prstGeom prst="rect">
            <a:avLst/>
          </a:prstGeom>
          <a:solidFill>
            <a:srgbClr val="13A1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pic>
        <p:nvPicPr>
          <p:cNvPr id="8" name="Picture 7" descr="Button Background.psd">
            <a:extLst>
              <a:ext uri="{FF2B5EF4-FFF2-40B4-BE49-F238E27FC236}">
                <a16:creationId xmlns:a16="http://schemas.microsoft.com/office/drawing/2014/main" id="{2D9F37A5-79B7-43CC-B055-253D057310E0}"/>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l="155" t="14800" r="-153" b="-6"/>
          <a:stretch/>
        </p:blipFill>
        <p:spPr>
          <a:xfrm rot="10800000">
            <a:off x="-1384" y="1809"/>
            <a:ext cx="10058399" cy="6428019"/>
          </a:xfrm>
          <a:prstGeom prst="rect">
            <a:avLst/>
          </a:prstGeom>
        </p:spPr>
      </p:pic>
      <p:pic>
        <p:nvPicPr>
          <p:cNvPr id="9" name="Picture 8" descr="A silhouette of a mountain&#10;&#10;Description automatically generated with low confidence">
            <a:extLst>
              <a:ext uri="{FF2B5EF4-FFF2-40B4-BE49-F238E27FC236}">
                <a16:creationId xmlns:a16="http://schemas.microsoft.com/office/drawing/2014/main" id="{8C3A326E-CF81-4BC6-AE5D-CAEF61F212CA}"/>
              </a:ext>
            </a:extLst>
          </p:cNvPr>
          <p:cNvPicPr>
            <a:picLocks noChangeAspect="1"/>
          </p:cNvPicPr>
          <p:nvPr userDrawn="1"/>
        </p:nvPicPr>
        <p:blipFill rotWithShape="1">
          <a:blip r:embed="rId3"/>
          <a:srcRect t="56680" b="1"/>
          <a:stretch/>
        </p:blipFill>
        <p:spPr>
          <a:xfrm rot="10800000">
            <a:off x="-10634" y="3933415"/>
            <a:ext cx="10076427" cy="3833030"/>
          </a:xfrm>
          <a:prstGeom prst="rect">
            <a:avLst/>
          </a:prstGeom>
        </p:spPr>
      </p:pic>
      <p:sp>
        <p:nvSpPr>
          <p:cNvPr id="11" name="Title 1">
            <a:extLst>
              <a:ext uri="{FF2B5EF4-FFF2-40B4-BE49-F238E27FC236}">
                <a16:creationId xmlns:a16="http://schemas.microsoft.com/office/drawing/2014/main" id="{BCFDDDF9-0E9D-4807-9EF4-B3151AA18BBA}"/>
              </a:ext>
            </a:extLst>
          </p:cNvPr>
          <p:cNvSpPr>
            <a:spLocks noGrp="1"/>
          </p:cNvSpPr>
          <p:nvPr>
            <p:ph type="title"/>
          </p:nvPr>
        </p:nvSpPr>
        <p:spPr>
          <a:xfrm>
            <a:off x="498683" y="6637834"/>
            <a:ext cx="9051925" cy="672592"/>
          </a:xfrm>
          <a:prstGeom prst="rect">
            <a:avLst/>
          </a:prstGeom>
        </p:spPr>
        <p:txBody>
          <a:bodyPr vert="horz" lIns="0" tIns="0" rIns="0" bIns="0" anchor="ctr"/>
          <a:lstStyle>
            <a:lvl1pPr algn="l">
              <a:defRPr sz="2400" b="1" i="0">
                <a:solidFill>
                  <a:srgbClr val="13A1E1"/>
                </a:solidFill>
                <a:latin typeface="Arial Nova" panose="020B0504020202020204" pitchFamily="34" charset="0"/>
                <a:cs typeface="Arial Nova" panose="020B0504020202020204" pitchFamily="34" charset="0"/>
              </a:defRPr>
            </a:lvl1pPr>
          </a:lstStyle>
          <a:p>
            <a:endParaRPr lang="en-US" dirty="0"/>
          </a:p>
        </p:txBody>
      </p:sp>
    </p:spTree>
    <p:extLst>
      <p:ext uri="{BB962C8B-B14F-4D97-AF65-F5344CB8AC3E}">
        <p14:creationId xmlns:p14="http://schemas.microsoft.com/office/powerpoint/2010/main" val="28729334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Section Slide">
    <p:spTree>
      <p:nvGrpSpPr>
        <p:cNvPr id="1" name=""/>
        <p:cNvGrpSpPr/>
        <p:nvPr/>
      </p:nvGrpSpPr>
      <p:grpSpPr>
        <a:xfrm>
          <a:off x="0" y="0"/>
          <a:ext cx="0" cy="0"/>
          <a:chOff x="0" y="0"/>
          <a:chExt cx="0" cy="0"/>
        </a:xfrm>
      </p:grpSpPr>
      <p:sp>
        <p:nvSpPr>
          <p:cNvPr id="3" name="Rectangle 2"/>
          <p:cNvSpPr/>
          <p:nvPr userDrawn="1"/>
        </p:nvSpPr>
        <p:spPr>
          <a:xfrm>
            <a:off x="-2" y="-5954"/>
            <a:ext cx="10058399" cy="7772399"/>
          </a:xfrm>
          <a:prstGeom prst="rect">
            <a:avLst/>
          </a:prstGeom>
          <a:solidFill>
            <a:srgbClr val="ED1C2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pic>
        <p:nvPicPr>
          <p:cNvPr id="8" name="Picture 7" descr="Button Background.psd">
            <a:extLst>
              <a:ext uri="{FF2B5EF4-FFF2-40B4-BE49-F238E27FC236}">
                <a16:creationId xmlns:a16="http://schemas.microsoft.com/office/drawing/2014/main" id="{2D9F37A5-79B7-43CC-B055-253D057310E0}"/>
              </a:ext>
            </a:extLst>
          </p:cNvPr>
          <p:cNvPicPr>
            <a:picLocks noChangeAspect="1"/>
          </p:cNvPicPr>
          <p:nvPr userDrawn="1"/>
        </p:nvPicPr>
        <p:blipFill rotWithShape="1">
          <a:blip r:embed="rId2">
            <a:alphaModFix amt="40000"/>
            <a:extLst>
              <a:ext uri="{28A0092B-C50C-407E-A947-70E740481C1C}">
                <a14:useLocalDpi xmlns:a14="http://schemas.microsoft.com/office/drawing/2010/main" val="0"/>
              </a:ext>
            </a:extLst>
          </a:blip>
          <a:srcRect l="155" t="14800" r="-153" b="-6"/>
          <a:stretch/>
        </p:blipFill>
        <p:spPr>
          <a:xfrm rot="10800000">
            <a:off x="-1387" y="-8821"/>
            <a:ext cx="10058399" cy="6428019"/>
          </a:xfrm>
          <a:prstGeom prst="rect">
            <a:avLst/>
          </a:prstGeom>
        </p:spPr>
      </p:pic>
      <p:pic>
        <p:nvPicPr>
          <p:cNvPr id="9" name="Picture 8" descr="A silhouette of a mountain&#10;&#10;Description automatically generated with low confidence">
            <a:extLst>
              <a:ext uri="{FF2B5EF4-FFF2-40B4-BE49-F238E27FC236}">
                <a16:creationId xmlns:a16="http://schemas.microsoft.com/office/drawing/2014/main" id="{8F19A0F9-FCD7-42E0-A0BA-E556AF102EBA}"/>
              </a:ext>
            </a:extLst>
          </p:cNvPr>
          <p:cNvPicPr>
            <a:picLocks noChangeAspect="1"/>
          </p:cNvPicPr>
          <p:nvPr userDrawn="1"/>
        </p:nvPicPr>
        <p:blipFill rotWithShape="1">
          <a:blip r:embed="rId3"/>
          <a:srcRect t="56680" b="1"/>
          <a:stretch/>
        </p:blipFill>
        <p:spPr>
          <a:xfrm rot="10800000">
            <a:off x="-10634" y="3933415"/>
            <a:ext cx="10076427" cy="3833030"/>
          </a:xfrm>
          <a:prstGeom prst="rect">
            <a:avLst/>
          </a:prstGeom>
        </p:spPr>
      </p:pic>
      <p:sp>
        <p:nvSpPr>
          <p:cNvPr id="11" name="Title 1">
            <a:extLst>
              <a:ext uri="{FF2B5EF4-FFF2-40B4-BE49-F238E27FC236}">
                <a16:creationId xmlns:a16="http://schemas.microsoft.com/office/drawing/2014/main" id="{BCFDDDF9-0E9D-4807-9EF4-B3151AA18BBA}"/>
              </a:ext>
            </a:extLst>
          </p:cNvPr>
          <p:cNvSpPr>
            <a:spLocks noGrp="1"/>
          </p:cNvSpPr>
          <p:nvPr>
            <p:ph type="title"/>
          </p:nvPr>
        </p:nvSpPr>
        <p:spPr>
          <a:xfrm>
            <a:off x="498683" y="6637834"/>
            <a:ext cx="9051925" cy="672592"/>
          </a:xfrm>
          <a:prstGeom prst="rect">
            <a:avLst/>
          </a:prstGeom>
        </p:spPr>
        <p:txBody>
          <a:bodyPr vert="horz" lIns="0" tIns="0" rIns="0" bIns="0" anchor="ctr"/>
          <a:lstStyle>
            <a:lvl1pPr algn="l">
              <a:defRPr sz="2400" b="1" i="0">
                <a:solidFill>
                  <a:srgbClr val="ED1C24"/>
                </a:solidFill>
                <a:latin typeface="Arial Nova" panose="020B0504020202020204" pitchFamily="34" charset="0"/>
                <a:cs typeface="Arial Nova" panose="020B0504020202020204" pitchFamily="34" charset="0"/>
              </a:defRPr>
            </a:lvl1pPr>
          </a:lstStyle>
          <a:p>
            <a:endParaRPr lang="en-US" dirty="0"/>
          </a:p>
        </p:txBody>
      </p:sp>
    </p:spTree>
    <p:extLst>
      <p:ext uri="{BB962C8B-B14F-4D97-AF65-F5344CB8AC3E}">
        <p14:creationId xmlns:p14="http://schemas.microsoft.com/office/powerpoint/2010/main" val="20179809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sp>
        <p:nvSpPr>
          <p:cNvPr id="3" name="Rectangle 2"/>
          <p:cNvSpPr/>
          <p:nvPr userDrawn="1"/>
        </p:nvSpPr>
        <p:spPr>
          <a:xfrm>
            <a:off x="0" y="0"/>
            <a:ext cx="10058399" cy="7772399"/>
          </a:xfrm>
          <a:prstGeom prst="rect">
            <a:avLst/>
          </a:prstGeom>
          <a:solidFill>
            <a:srgbClr val="034EA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
        <p:nvSpPr>
          <p:cNvPr id="4" name="Title 1"/>
          <p:cNvSpPr>
            <a:spLocks noGrp="1"/>
          </p:cNvSpPr>
          <p:nvPr>
            <p:ph type="title"/>
          </p:nvPr>
        </p:nvSpPr>
        <p:spPr>
          <a:xfrm>
            <a:off x="503238" y="3016655"/>
            <a:ext cx="9051925" cy="672592"/>
          </a:xfrm>
          <a:prstGeom prst="rect">
            <a:avLst/>
          </a:prstGeom>
        </p:spPr>
        <p:txBody>
          <a:bodyPr vert="horz" lIns="0" tIns="0" rIns="0" bIns="0"/>
          <a:lstStyle>
            <a:lvl1pPr>
              <a:defRPr sz="4800" b="1" i="0">
                <a:solidFill>
                  <a:schemeClr val="bg1"/>
                </a:solidFill>
                <a:latin typeface="Gill Sans MT"/>
                <a:cs typeface="Gill Sans MT"/>
              </a:defRPr>
            </a:lvl1pPr>
          </a:lstStyle>
          <a:p>
            <a:r>
              <a:rPr lang="en-US" dirty="0"/>
              <a:t>Click to edit Master title style</a:t>
            </a:r>
          </a:p>
        </p:txBody>
      </p:sp>
      <p:cxnSp>
        <p:nvCxnSpPr>
          <p:cNvPr id="5" name="Straight Connector 4"/>
          <p:cNvCxnSpPr/>
          <p:nvPr userDrawn="1"/>
        </p:nvCxnSpPr>
        <p:spPr>
          <a:xfrm>
            <a:off x="356839" y="3886199"/>
            <a:ext cx="9372600" cy="0"/>
          </a:xfrm>
          <a:prstGeom prst="line">
            <a:avLst/>
          </a:prstGeom>
          <a:ln w="34925" cap="rnd">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089028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
        <p:nvSpPr>
          <p:cNvPr id="5" name="Content Placeholder 2"/>
          <p:cNvSpPr>
            <a:spLocks noGrp="1"/>
          </p:cNvSpPr>
          <p:nvPr>
            <p:ph idx="14"/>
          </p:nvPr>
        </p:nvSpPr>
        <p:spPr>
          <a:xfrm>
            <a:off x="457200" y="1285620"/>
            <a:ext cx="9144001" cy="5486400"/>
          </a:xfrm>
          <a:prstGeom prst="rect">
            <a:avLst/>
          </a:prstGeom>
        </p:spPr>
        <p:txBody>
          <a:bodyPr lIns="0" tIns="0" rIns="0" bIns="0"/>
          <a:lstStyle>
            <a:lvl1pPr marL="0" indent="-73152">
              <a:buFont typeface="Arial"/>
              <a:buChar char="•"/>
              <a:defRPr sz="1000" baseline="0">
                <a:solidFill>
                  <a:srgbClr val="2D2E2D"/>
                </a:solidFill>
                <a:latin typeface="Arial Nova" panose="020B0504020202020204" pitchFamily="34" charset="0"/>
                <a:cs typeface="Arial Nova" panose="020B0504020202020204" pitchFamily="34" charset="0"/>
              </a:defRPr>
            </a:lvl1pPr>
            <a:lvl2pPr marL="164592" indent="-137160">
              <a:buSzPct val="100000"/>
              <a:buFont typeface="Lucida Grande"/>
              <a:buChar char="—"/>
              <a:defRPr sz="1000" b="0" i="1" baseline="0">
                <a:solidFill>
                  <a:srgbClr val="2D2E2D"/>
                </a:solidFill>
                <a:latin typeface="Arial Nova" panose="020B0504020202020204" pitchFamily="34" charset="0"/>
                <a:cs typeface="Arial Nova" panose="020B0504020202020204" pitchFamily="34" charset="0"/>
              </a:defRPr>
            </a:lvl2pPr>
            <a:lvl3pPr marL="164592" indent="-137160" algn="l">
              <a:buFont typeface="Lucida Grande"/>
              <a:buChar char="—"/>
              <a:defRPr sz="1000" b="0" i="1" baseline="0">
                <a:solidFill>
                  <a:srgbClr val="2D2E2D"/>
                </a:solidFill>
                <a:latin typeface="Arial Nova" panose="020B0504020202020204" pitchFamily="34" charset="0"/>
                <a:cs typeface="Arial Nova" panose="020B0504020202020204" pitchFamily="34" charset="0"/>
              </a:defRPr>
            </a:lvl3pPr>
            <a:lvl4pPr marL="164592" indent="-137160" algn="l">
              <a:buFont typeface="Lucida Grande"/>
              <a:buChar char="—"/>
              <a:defRPr sz="1000" b="0" i="1" baseline="0">
                <a:solidFill>
                  <a:srgbClr val="2D2E2D"/>
                </a:solidFill>
                <a:latin typeface="Arial Nova" panose="020B0504020202020204" pitchFamily="34" charset="0"/>
                <a:cs typeface="Arial Nova" panose="020B0504020202020204" pitchFamily="34" charset="0"/>
              </a:defRPr>
            </a:lvl4pPr>
            <a:lvl5pPr marL="164592" indent="-137160" algn="l">
              <a:buFont typeface="Lucida Grande"/>
              <a:buChar char="—"/>
              <a:defRPr sz="1000" b="0" i="1" baseline="0">
                <a:solidFill>
                  <a:srgbClr val="2D2E2D"/>
                </a:solidFill>
                <a:latin typeface="Arial Nova" panose="020B0504020202020204" pitchFamily="34" charset="0"/>
                <a:cs typeface="Arial Nova"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a:extLst>
              <a:ext uri="{FF2B5EF4-FFF2-40B4-BE49-F238E27FC236}">
                <a16:creationId xmlns:a16="http://schemas.microsoft.com/office/drawing/2014/main" id="{7C1856C0-C7A9-47F6-B4B7-E532C5F1AC0A}"/>
              </a:ext>
            </a:extLst>
          </p:cNvPr>
          <p:cNvSpPr>
            <a:spLocks noGrp="1"/>
          </p:cNvSpPr>
          <p:nvPr>
            <p:ph type="title"/>
          </p:nvPr>
        </p:nvSpPr>
        <p:spPr>
          <a:xfrm>
            <a:off x="503238" y="365582"/>
            <a:ext cx="9051925" cy="369247"/>
          </a:xfrm>
          <a:prstGeom prst="rect">
            <a:avLst/>
          </a:prstGeom>
          <a:solidFill>
            <a:srgbClr val="FFFFFF"/>
          </a:solidFill>
        </p:spPr>
        <p:txBody>
          <a:bodyPr vert="horz" lIns="0" tIns="0" rIns="0" bIns="0"/>
          <a:lstStyle>
            <a:lvl1pPr>
              <a:defRPr sz="2400" b="1" i="0" baseline="0">
                <a:solidFill>
                  <a:srgbClr val="3352AB"/>
                </a:solidFill>
                <a:latin typeface="Arial Nova" panose="020B0504020202020204" pitchFamily="34" charset="0"/>
                <a:cs typeface="Arial Nova" panose="020B0504020202020204" pitchFamily="34" charset="0"/>
              </a:defRPr>
            </a:lvl1pPr>
          </a:lstStyle>
          <a:p>
            <a:endParaRPr lang="en-US" dirty="0"/>
          </a:p>
        </p:txBody>
      </p:sp>
    </p:spTree>
    <p:extLst>
      <p:ext uri="{BB962C8B-B14F-4D97-AF65-F5344CB8AC3E}">
        <p14:creationId xmlns:p14="http://schemas.microsoft.com/office/powerpoint/2010/main" val="10889682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3" name="Title 1"/>
          <p:cNvSpPr>
            <a:spLocks noGrp="1"/>
          </p:cNvSpPr>
          <p:nvPr>
            <p:ph type="title"/>
          </p:nvPr>
        </p:nvSpPr>
        <p:spPr>
          <a:xfrm>
            <a:off x="503238" y="365582"/>
            <a:ext cx="9051925" cy="369247"/>
          </a:xfrm>
          <a:prstGeom prst="rect">
            <a:avLst/>
          </a:prstGeom>
        </p:spPr>
        <p:txBody>
          <a:bodyPr vert="horz" lIns="0" tIns="0" rIns="0" bIns="0"/>
          <a:lstStyle>
            <a:lvl1pPr>
              <a:defRPr sz="2400" b="1" i="0">
                <a:solidFill>
                  <a:srgbClr val="034EA2"/>
                </a:solidFill>
                <a:latin typeface="Gill Sans MT"/>
                <a:cs typeface="Gill Sans MT"/>
              </a:defRPr>
            </a:lvl1pPr>
          </a:lstStyle>
          <a:p>
            <a:r>
              <a:rPr lang="en-US" dirty="0"/>
              <a:t>Click to edit Master title style</a:t>
            </a:r>
          </a:p>
        </p:txBody>
      </p:sp>
      <p:sp>
        <p:nvSpPr>
          <p:cNvPr id="5" name="Content Placeholder 2"/>
          <p:cNvSpPr>
            <a:spLocks noGrp="1"/>
          </p:cNvSpPr>
          <p:nvPr>
            <p:ph idx="14"/>
          </p:nvPr>
        </p:nvSpPr>
        <p:spPr>
          <a:xfrm>
            <a:off x="457200" y="1285620"/>
            <a:ext cx="9144001" cy="5486400"/>
          </a:xfrm>
          <a:prstGeom prst="rect">
            <a:avLst/>
          </a:prstGeom>
        </p:spPr>
        <p:txBody>
          <a:bodyPr lIns="0" tIns="0" rIns="0" bIns="0"/>
          <a:lstStyle>
            <a:lvl1pPr marL="0" indent="-73152">
              <a:buFont typeface="Arial"/>
              <a:buChar char="•"/>
              <a:defRPr sz="1000" baseline="0">
                <a:solidFill>
                  <a:srgbClr val="2D2E2D"/>
                </a:solidFill>
                <a:latin typeface="Gill Sans MT"/>
                <a:cs typeface="Gill Sans MT"/>
              </a:defRPr>
            </a:lvl1pPr>
            <a:lvl2pPr marL="164592" indent="-137160">
              <a:buSzPct val="100000"/>
              <a:buFont typeface="Lucida Grande"/>
              <a:buChar char="—"/>
              <a:defRPr sz="1000" b="0" i="1" baseline="0">
                <a:solidFill>
                  <a:srgbClr val="2D2E2D"/>
                </a:solidFill>
                <a:latin typeface="Gill Sans MT"/>
                <a:cs typeface="Gill Sans MT"/>
              </a:defRPr>
            </a:lvl2pPr>
            <a:lvl3pPr marL="164592" indent="-137160" algn="l">
              <a:buFont typeface="Lucida Grande"/>
              <a:buChar char="—"/>
              <a:defRPr sz="1000" b="0" i="1" baseline="0">
                <a:solidFill>
                  <a:srgbClr val="2D2E2D"/>
                </a:solidFill>
                <a:latin typeface="Gill Sans MT"/>
                <a:cs typeface="Gill Sans MT"/>
              </a:defRPr>
            </a:lvl3pPr>
            <a:lvl4pPr marL="164592" indent="-137160" algn="l">
              <a:buFont typeface="Lucida Grande"/>
              <a:buChar char="—"/>
              <a:defRPr sz="1000" b="0" i="1" baseline="0">
                <a:solidFill>
                  <a:srgbClr val="2D2E2D"/>
                </a:solidFill>
                <a:latin typeface="Gill Sans MT"/>
                <a:cs typeface="Gill Sans MT"/>
              </a:defRPr>
            </a:lvl4pPr>
            <a:lvl5pPr marL="164592" indent="-137160" algn="l">
              <a:buFont typeface="Lucida Grande"/>
              <a:buChar char="—"/>
              <a:defRPr sz="1000" b="0" i="1" baseline="0">
                <a:solidFill>
                  <a:srgbClr val="2D2E2D"/>
                </a:solidFill>
                <a:latin typeface="Gill Sans MT"/>
                <a:cs typeface="Gill Sans M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677479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ullet Point Slide">
    <p:spTree>
      <p:nvGrpSpPr>
        <p:cNvPr id="1" name=""/>
        <p:cNvGrpSpPr/>
        <p:nvPr/>
      </p:nvGrpSpPr>
      <p:grpSpPr>
        <a:xfrm>
          <a:off x="0" y="0"/>
          <a:ext cx="0" cy="0"/>
          <a:chOff x="0" y="0"/>
          <a:chExt cx="0" cy="0"/>
        </a:xfrm>
      </p:grpSpPr>
      <p:sp>
        <p:nvSpPr>
          <p:cNvPr id="29" name="Title 1"/>
          <p:cNvSpPr>
            <a:spLocks noGrp="1"/>
          </p:cNvSpPr>
          <p:nvPr>
            <p:ph type="title"/>
          </p:nvPr>
        </p:nvSpPr>
        <p:spPr>
          <a:xfrm>
            <a:off x="503238" y="365582"/>
            <a:ext cx="9051925" cy="369247"/>
          </a:xfrm>
          <a:prstGeom prst="rect">
            <a:avLst/>
          </a:prstGeom>
        </p:spPr>
        <p:txBody>
          <a:bodyPr vert="horz" lIns="0" tIns="0" rIns="0" bIns="0"/>
          <a:lstStyle>
            <a:lvl1pPr>
              <a:defRPr sz="2400" b="1" i="0">
                <a:solidFill>
                  <a:srgbClr val="034EA2"/>
                </a:solidFill>
                <a:latin typeface="Gill Sans MT"/>
                <a:cs typeface="Gill Sans MT"/>
              </a:defRPr>
            </a:lvl1pPr>
          </a:lstStyle>
          <a:p>
            <a:r>
              <a:rPr lang="en-US" dirty="0"/>
              <a:t>Click to edit Master title style</a:t>
            </a:r>
          </a:p>
        </p:txBody>
      </p:sp>
      <p:sp>
        <p:nvSpPr>
          <p:cNvPr id="12" name="Picture Placeholder 2"/>
          <p:cNvSpPr>
            <a:spLocks noGrp="1" noChangeAspect="1"/>
          </p:cNvSpPr>
          <p:nvPr>
            <p:ph type="pic" idx="1" hasCustomPrompt="1"/>
          </p:nvPr>
        </p:nvSpPr>
        <p:spPr>
          <a:xfrm>
            <a:off x="457200" y="1285620"/>
            <a:ext cx="5486400" cy="5486400"/>
          </a:xfrm>
          <a:prstGeom prst="rect">
            <a:avLst/>
          </a:prstGeom>
          <a:noFill/>
        </p:spPr>
        <p:txBody>
          <a:bodyPr lIns="0" tIns="0" rIns="0" bIns="0" anchor="ctr" anchorCtr="1"/>
          <a:lstStyle>
            <a:lvl1pPr marL="0" indent="0" algn="ctr">
              <a:buNone/>
              <a:defRPr sz="900" baseline="0">
                <a:solidFill>
                  <a:srgbClr val="2D2E2D"/>
                </a:solidFill>
                <a:latin typeface="Gill Sans MT"/>
                <a:cs typeface="Gill Sans M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into this box and click on the “Resize picture to fit inside placeholder” button.</a:t>
            </a:r>
          </a:p>
        </p:txBody>
      </p:sp>
      <p:sp>
        <p:nvSpPr>
          <p:cNvPr id="13" name="Content Placeholder 2"/>
          <p:cNvSpPr>
            <a:spLocks noGrp="1"/>
          </p:cNvSpPr>
          <p:nvPr>
            <p:ph idx="14"/>
          </p:nvPr>
        </p:nvSpPr>
        <p:spPr>
          <a:xfrm>
            <a:off x="6172201" y="1285620"/>
            <a:ext cx="3429000" cy="5486400"/>
          </a:xfrm>
          <a:prstGeom prst="rect">
            <a:avLst/>
          </a:prstGeom>
        </p:spPr>
        <p:txBody>
          <a:bodyPr lIns="0" tIns="0" rIns="0" bIns="0"/>
          <a:lstStyle>
            <a:lvl1pPr marL="0" indent="-73152">
              <a:buFont typeface="Arial"/>
              <a:buChar char="•"/>
              <a:defRPr sz="1000" baseline="0">
                <a:solidFill>
                  <a:srgbClr val="2D2E2D"/>
                </a:solidFill>
                <a:latin typeface="Gill Sans MT"/>
                <a:cs typeface="Gill Sans MT"/>
              </a:defRPr>
            </a:lvl1pPr>
            <a:lvl2pPr marL="164592" indent="-137160">
              <a:buSzPct val="100000"/>
              <a:buFont typeface="Lucida Grande"/>
              <a:buChar char="—"/>
              <a:defRPr sz="1000" b="0" i="1" baseline="0">
                <a:solidFill>
                  <a:srgbClr val="2D2E2D"/>
                </a:solidFill>
                <a:latin typeface="Gill Sans MT"/>
                <a:cs typeface="Gill Sans MT"/>
              </a:defRPr>
            </a:lvl2pPr>
            <a:lvl3pPr marL="164592" indent="-137160" algn="l">
              <a:buFont typeface="Lucida Grande"/>
              <a:buChar char="—"/>
              <a:defRPr sz="1000" b="0" i="1" baseline="0">
                <a:solidFill>
                  <a:srgbClr val="2D2E2D"/>
                </a:solidFill>
                <a:latin typeface="Gill Sans MT"/>
                <a:cs typeface="Gill Sans MT"/>
              </a:defRPr>
            </a:lvl3pPr>
            <a:lvl4pPr marL="164592" indent="-137160" algn="l">
              <a:buFont typeface="Lucida Grande"/>
              <a:buChar char="—"/>
              <a:defRPr sz="1000" b="0" i="1" baseline="0">
                <a:solidFill>
                  <a:srgbClr val="2D2E2D"/>
                </a:solidFill>
                <a:latin typeface="Gill Sans MT"/>
                <a:cs typeface="Gill Sans MT"/>
              </a:defRPr>
            </a:lvl4pPr>
            <a:lvl5pPr marL="164592" indent="-137160" algn="l">
              <a:buFont typeface="Lucida Grande"/>
              <a:buChar char="—"/>
              <a:defRPr sz="1000" b="0" i="1" baseline="0">
                <a:solidFill>
                  <a:srgbClr val="2D2E2D"/>
                </a:solidFill>
                <a:latin typeface="Gill Sans MT"/>
                <a:cs typeface="Gill Sans M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28351486"/>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oduct Slide">
    <p:spTree>
      <p:nvGrpSpPr>
        <p:cNvPr id="1" name=""/>
        <p:cNvGrpSpPr/>
        <p:nvPr/>
      </p:nvGrpSpPr>
      <p:grpSpPr>
        <a:xfrm>
          <a:off x="0" y="0"/>
          <a:ext cx="0" cy="0"/>
          <a:chOff x="0" y="0"/>
          <a:chExt cx="0" cy="0"/>
        </a:xfrm>
      </p:grpSpPr>
      <p:sp>
        <p:nvSpPr>
          <p:cNvPr id="2" name="Title 1"/>
          <p:cNvSpPr>
            <a:spLocks noGrp="1"/>
          </p:cNvSpPr>
          <p:nvPr>
            <p:ph type="title"/>
          </p:nvPr>
        </p:nvSpPr>
        <p:spPr>
          <a:xfrm>
            <a:off x="503238" y="365582"/>
            <a:ext cx="9051925" cy="369247"/>
          </a:xfrm>
          <a:prstGeom prst="rect">
            <a:avLst/>
          </a:prstGeom>
        </p:spPr>
        <p:txBody>
          <a:bodyPr vert="horz" lIns="0" tIns="0" rIns="0" bIns="0"/>
          <a:lstStyle>
            <a:lvl1pPr>
              <a:defRPr sz="2400" b="1" i="0">
                <a:solidFill>
                  <a:srgbClr val="034EA2"/>
                </a:solidFill>
                <a:latin typeface="Gill Sans MT"/>
                <a:cs typeface="Gill Sans MT"/>
              </a:defRPr>
            </a:lvl1pPr>
          </a:lstStyle>
          <a:p>
            <a:r>
              <a:rPr lang="en-US" dirty="0"/>
              <a:t>Click to edit Master title style</a:t>
            </a:r>
          </a:p>
        </p:txBody>
      </p:sp>
      <p:sp>
        <p:nvSpPr>
          <p:cNvPr id="4" name="object 20"/>
          <p:cNvSpPr/>
          <p:nvPr userDrawn="1"/>
        </p:nvSpPr>
        <p:spPr>
          <a:xfrm>
            <a:off x="6172201" y="1786832"/>
            <a:ext cx="3429000" cy="0"/>
          </a:xfrm>
          <a:custGeom>
            <a:avLst/>
            <a:gdLst/>
            <a:ahLst/>
            <a:cxnLst/>
            <a:rect l="l" t="t" r="r" b="b"/>
            <a:pathLst>
              <a:path w="1587500">
                <a:moveTo>
                  <a:pt x="0" y="0"/>
                </a:moveTo>
                <a:lnTo>
                  <a:pt x="1587500" y="0"/>
                </a:lnTo>
              </a:path>
            </a:pathLst>
          </a:custGeom>
          <a:ln w="12700">
            <a:solidFill>
              <a:srgbClr val="4C4D4F"/>
            </a:solidFill>
          </a:ln>
        </p:spPr>
        <p:txBody>
          <a:bodyPr wrap="square" lIns="0" tIns="0" rIns="0" bIns="0" rtlCol="0"/>
          <a:lstStyle/>
          <a:p>
            <a:endParaRPr/>
          </a:p>
        </p:txBody>
      </p:sp>
      <p:sp>
        <p:nvSpPr>
          <p:cNvPr id="5" name="Content Placeholder 2"/>
          <p:cNvSpPr txBox="1">
            <a:spLocks/>
          </p:cNvSpPr>
          <p:nvPr userDrawn="1"/>
        </p:nvSpPr>
        <p:spPr>
          <a:xfrm>
            <a:off x="6172201" y="1572622"/>
            <a:ext cx="3429000" cy="196000"/>
          </a:xfrm>
          <a:prstGeom prst="rect">
            <a:avLst/>
          </a:prstGeom>
        </p:spPr>
        <p:txBody>
          <a:bodyPr lIns="0" tIns="0" rIns="0" bIns="0"/>
          <a:lstStyle>
            <a:lvl1pPr marL="0" indent="0" algn="l" defTabSz="509412" rtl="0" eaLnBrk="1" latinLnBrk="0" hangingPunct="1">
              <a:spcBef>
                <a:spcPct val="20000"/>
              </a:spcBef>
              <a:buFontTx/>
              <a:buNone/>
              <a:defRPr sz="1200" b="0" i="0" kern="1200" cap="all" baseline="0">
                <a:solidFill>
                  <a:srgbClr val="313231"/>
                </a:solidFill>
                <a:latin typeface="Omnes Semibold"/>
                <a:ea typeface="+mn-ea"/>
                <a:cs typeface="Omnes Semibold Italic"/>
              </a:defRPr>
            </a:lvl1pPr>
            <a:lvl2pPr marL="0" indent="0" algn="l" defTabSz="509412" rtl="0" eaLnBrk="1" latinLnBrk="0" hangingPunct="1">
              <a:spcBef>
                <a:spcPct val="20000"/>
              </a:spcBef>
              <a:buSzPct val="100000"/>
              <a:buFontTx/>
              <a:buNone/>
              <a:defRPr sz="1200" b="0" i="0" kern="1200" cap="all" baseline="0">
                <a:solidFill>
                  <a:srgbClr val="313231"/>
                </a:solidFill>
                <a:latin typeface="Omnes Semibold"/>
                <a:ea typeface="+mn-ea"/>
                <a:cs typeface="Omnes Semibold Italic"/>
              </a:defRPr>
            </a:lvl2pPr>
            <a:lvl3pPr marL="0" indent="0" algn="l" defTabSz="509412" rtl="0" eaLnBrk="1" latinLnBrk="0" hangingPunct="1">
              <a:spcBef>
                <a:spcPct val="20000"/>
              </a:spcBef>
              <a:buFontTx/>
              <a:buNone/>
              <a:defRPr sz="1200" b="0" i="0" kern="1200" cap="all" baseline="0">
                <a:solidFill>
                  <a:srgbClr val="313231"/>
                </a:solidFill>
                <a:latin typeface="Omnes Semibold"/>
                <a:ea typeface="+mn-ea"/>
                <a:cs typeface="Omnes Semibold Italic"/>
              </a:defRPr>
            </a:lvl3pPr>
            <a:lvl4pPr marL="0" indent="0" algn="l" defTabSz="509412" rtl="0" eaLnBrk="1" latinLnBrk="0" hangingPunct="1">
              <a:spcBef>
                <a:spcPct val="20000"/>
              </a:spcBef>
              <a:buFontTx/>
              <a:buNone/>
              <a:defRPr sz="1200" b="0" i="0" kern="1200" cap="all" baseline="0">
                <a:solidFill>
                  <a:srgbClr val="313231"/>
                </a:solidFill>
                <a:latin typeface="Omnes Semibold"/>
                <a:ea typeface="+mn-ea"/>
                <a:cs typeface="Omnes Semibold Italic"/>
              </a:defRPr>
            </a:lvl4pPr>
            <a:lvl5pPr marL="0" indent="0" algn="l" defTabSz="509412" rtl="0" eaLnBrk="1" latinLnBrk="0" hangingPunct="1">
              <a:spcBef>
                <a:spcPct val="20000"/>
              </a:spcBef>
              <a:buFontTx/>
              <a:buNone/>
              <a:defRPr sz="1200" b="0" i="0" kern="1200" cap="all" baseline="0">
                <a:solidFill>
                  <a:srgbClr val="313231"/>
                </a:solidFill>
                <a:latin typeface="Omnes Semibold"/>
                <a:ea typeface="+mn-ea"/>
                <a:cs typeface="Omnes Semibold Italic"/>
              </a:defRPr>
            </a:lvl5pPr>
            <a:lvl6pPr marL="2801767" indent="-254706" algn="l" defTabSz="509412" rtl="0" eaLnBrk="1" latinLnBrk="0" hangingPunct="1">
              <a:spcBef>
                <a:spcPct val="20000"/>
              </a:spcBef>
              <a:buFont typeface="Arial"/>
              <a:buChar char="•"/>
              <a:defRPr sz="2200" kern="1200">
                <a:solidFill>
                  <a:schemeClr val="tx1"/>
                </a:solidFill>
                <a:latin typeface="+mn-lt"/>
                <a:ea typeface="+mn-ea"/>
                <a:cs typeface="+mn-cs"/>
              </a:defRPr>
            </a:lvl6pPr>
            <a:lvl7pPr marL="3311180" indent="-254706" algn="l" defTabSz="509412" rtl="0" eaLnBrk="1" latinLnBrk="0" hangingPunct="1">
              <a:spcBef>
                <a:spcPct val="20000"/>
              </a:spcBef>
              <a:buFont typeface="Arial"/>
              <a:buChar char="•"/>
              <a:defRPr sz="2200" kern="1200">
                <a:solidFill>
                  <a:schemeClr val="tx1"/>
                </a:solidFill>
                <a:latin typeface="+mn-lt"/>
                <a:ea typeface="+mn-ea"/>
                <a:cs typeface="+mn-cs"/>
              </a:defRPr>
            </a:lvl7pPr>
            <a:lvl8pPr marL="3820592" indent="-254706" algn="l" defTabSz="509412" rtl="0" eaLnBrk="1" latinLnBrk="0" hangingPunct="1">
              <a:spcBef>
                <a:spcPct val="20000"/>
              </a:spcBef>
              <a:buFont typeface="Arial"/>
              <a:buChar char="•"/>
              <a:defRPr sz="2200" kern="1200">
                <a:solidFill>
                  <a:schemeClr val="tx1"/>
                </a:solidFill>
                <a:latin typeface="+mn-lt"/>
                <a:ea typeface="+mn-ea"/>
                <a:cs typeface="+mn-cs"/>
              </a:defRPr>
            </a:lvl8pPr>
            <a:lvl9pPr marL="4330004" indent="-254706" algn="l" defTabSz="509412" rtl="0" eaLnBrk="1" latinLnBrk="0" hangingPunct="1">
              <a:spcBef>
                <a:spcPct val="20000"/>
              </a:spcBef>
              <a:buFont typeface="Arial"/>
              <a:buChar char="•"/>
              <a:defRPr sz="2200" kern="1200">
                <a:solidFill>
                  <a:schemeClr val="tx1"/>
                </a:solidFill>
                <a:latin typeface="+mn-lt"/>
                <a:ea typeface="+mn-ea"/>
                <a:cs typeface="+mn-cs"/>
              </a:defRPr>
            </a:lvl9pPr>
          </a:lstStyle>
          <a:p>
            <a:r>
              <a:rPr lang="en-US" b="1" i="0" dirty="0">
                <a:latin typeface="Gill Sans MT"/>
                <a:cs typeface="Gill Sans MT"/>
              </a:rPr>
              <a:t>INCLUDES</a:t>
            </a:r>
          </a:p>
        </p:txBody>
      </p:sp>
      <p:sp>
        <p:nvSpPr>
          <p:cNvPr id="8" name="Picture Placeholder 2"/>
          <p:cNvSpPr>
            <a:spLocks noGrp="1" noChangeAspect="1"/>
          </p:cNvSpPr>
          <p:nvPr>
            <p:ph type="pic" idx="1" hasCustomPrompt="1"/>
          </p:nvPr>
        </p:nvSpPr>
        <p:spPr>
          <a:xfrm>
            <a:off x="457200" y="1285620"/>
            <a:ext cx="5486400" cy="5486400"/>
          </a:xfrm>
          <a:prstGeom prst="rect">
            <a:avLst/>
          </a:prstGeom>
          <a:noFill/>
        </p:spPr>
        <p:txBody>
          <a:bodyPr lIns="0" tIns="0" rIns="0" bIns="0" anchor="ctr" anchorCtr="1"/>
          <a:lstStyle>
            <a:lvl1pPr marL="0" indent="0" algn="ctr">
              <a:buNone/>
              <a:defRPr sz="900" baseline="0">
                <a:solidFill>
                  <a:srgbClr val="2D2E2D"/>
                </a:solidFill>
                <a:latin typeface="Gill Sans MT"/>
                <a:cs typeface="Gill Sans M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into this box and click on the “Resize picture to fit inside placeholder” button.</a:t>
            </a:r>
          </a:p>
        </p:txBody>
      </p:sp>
      <p:sp>
        <p:nvSpPr>
          <p:cNvPr id="9" name="Content Placeholder 2"/>
          <p:cNvSpPr>
            <a:spLocks noGrp="1"/>
          </p:cNvSpPr>
          <p:nvPr>
            <p:ph idx="14"/>
          </p:nvPr>
        </p:nvSpPr>
        <p:spPr>
          <a:xfrm>
            <a:off x="6172201" y="1873925"/>
            <a:ext cx="3429000" cy="1143000"/>
          </a:xfrm>
          <a:prstGeom prst="rect">
            <a:avLst/>
          </a:prstGeom>
        </p:spPr>
        <p:txBody>
          <a:bodyPr lIns="0" tIns="0" rIns="0" bIns="0"/>
          <a:lstStyle>
            <a:lvl1pPr marL="0" indent="-73152">
              <a:buFont typeface="Arial"/>
              <a:buChar char="•"/>
              <a:defRPr sz="1000" baseline="0">
                <a:solidFill>
                  <a:srgbClr val="2D2E2D"/>
                </a:solidFill>
                <a:latin typeface="Gill Sans MT"/>
                <a:cs typeface="Gill Sans MT"/>
              </a:defRPr>
            </a:lvl1pPr>
            <a:lvl2pPr marL="164592" indent="-137160">
              <a:buSzPct val="100000"/>
              <a:buFont typeface="Lucida Grande"/>
              <a:buChar char="—"/>
              <a:defRPr sz="1000" b="0" i="1" baseline="0">
                <a:solidFill>
                  <a:srgbClr val="2D2E2D"/>
                </a:solidFill>
                <a:latin typeface="Gill Sans MT"/>
                <a:cs typeface="Gill Sans MT"/>
              </a:defRPr>
            </a:lvl2pPr>
            <a:lvl3pPr marL="164592" indent="-137160" algn="l">
              <a:buFont typeface="Lucida Grande"/>
              <a:buChar char="—"/>
              <a:defRPr sz="1000" b="0" i="1" baseline="0">
                <a:solidFill>
                  <a:srgbClr val="2D2E2D"/>
                </a:solidFill>
                <a:latin typeface="Gill Sans MT"/>
                <a:cs typeface="Gill Sans MT"/>
              </a:defRPr>
            </a:lvl3pPr>
            <a:lvl4pPr marL="164592" indent="-137160" algn="l">
              <a:buFont typeface="Lucida Grande"/>
              <a:buChar char="—"/>
              <a:defRPr sz="1000" b="0" i="1" baseline="0">
                <a:solidFill>
                  <a:srgbClr val="2D2E2D"/>
                </a:solidFill>
                <a:latin typeface="Gill Sans MT"/>
                <a:cs typeface="Gill Sans MT"/>
              </a:defRPr>
            </a:lvl4pPr>
            <a:lvl5pPr marL="164592" indent="-137160" algn="l">
              <a:buFont typeface="Lucida Grande"/>
              <a:buChar char="—"/>
              <a:defRPr sz="1000" b="0" i="1" baseline="0">
                <a:solidFill>
                  <a:srgbClr val="2D2E2D"/>
                </a:solidFill>
                <a:latin typeface="Gill Sans MT"/>
                <a:cs typeface="Gill Sans M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object 20"/>
          <p:cNvSpPr/>
          <p:nvPr userDrawn="1"/>
        </p:nvSpPr>
        <p:spPr>
          <a:xfrm>
            <a:off x="6172201" y="3590728"/>
            <a:ext cx="3429000" cy="0"/>
          </a:xfrm>
          <a:custGeom>
            <a:avLst/>
            <a:gdLst/>
            <a:ahLst/>
            <a:cxnLst/>
            <a:rect l="l" t="t" r="r" b="b"/>
            <a:pathLst>
              <a:path w="1587500">
                <a:moveTo>
                  <a:pt x="0" y="0"/>
                </a:moveTo>
                <a:lnTo>
                  <a:pt x="1587500" y="0"/>
                </a:lnTo>
              </a:path>
            </a:pathLst>
          </a:custGeom>
          <a:ln w="12700">
            <a:solidFill>
              <a:srgbClr val="4C4D4F"/>
            </a:solidFill>
          </a:ln>
        </p:spPr>
        <p:txBody>
          <a:bodyPr wrap="square" lIns="0" tIns="0" rIns="0" bIns="0" rtlCol="0"/>
          <a:lstStyle/>
          <a:p>
            <a:endParaRPr/>
          </a:p>
        </p:txBody>
      </p:sp>
      <p:sp>
        <p:nvSpPr>
          <p:cNvPr id="12" name="Content Placeholder 2"/>
          <p:cNvSpPr txBox="1">
            <a:spLocks/>
          </p:cNvSpPr>
          <p:nvPr userDrawn="1"/>
        </p:nvSpPr>
        <p:spPr>
          <a:xfrm>
            <a:off x="6172201" y="3376518"/>
            <a:ext cx="3429000" cy="196000"/>
          </a:xfrm>
          <a:prstGeom prst="rect">
            <a:avLst/>
          </a:prstGeom>
        </p:spPr>
        <p:txBody>
          <a:bodyPr lIns="0" tIns="0" rIns="0" bIns="0"/>
          <a:lstStyle>
            <a:lvl1pPr marL="0" indent="0" algn="l" defTabSz="509412" rtl="0" eaLnBrk="1" latinLnBrk="0" hangingPunct="1">
              <a:spcBef>
                <a:spcPct val="20000"/>
              </a:spcBef>
              <a:buFontTx/>
              <a:buNone/>
              <a:defRPr sz="1200" b="0" i="0" kern="1200" cap="all" baseline="0">
                <a:solidFill>
                  <a:srgbClr val="313231"/>
                </a:solidFill>
                <a:latin typeface="Omnes Semibold"/>
                <a:ea typeface="+mn-ea"/>
                <a:cs typeface="Omnes Semibold Italic"/>
              </a:defRPr>
            </a:lvl1pPr>
            <a:lvl2pPr marL="0" indent="0" algn="l" defTabSz="509412" rtl="0" eaLnBrk="1" latinLnBrk="0" hangingPunct="1">
              <a:spcBef>
                <a:spcPct val="20000"/>
              </a:spcBef>
              <a:buSzPct val="100000"/>
              <a:buFontTx/>
              <a:buNone/>
              <a:defRPr sz="1200" b="0" i="0" kern="1200" cap="all" baseline="0">
                <a:solidFill>
                  <a:srgbClr val="313231"/>
                </a:solidFill>
                <a:latin typeface="Omnes Semibold"/>
                <a:ea typeface="+mn-ea"/>
                <a:cs typeface="Omnes Semibold Italic"/>
              </a:defRPr>
            </a:lvl2pPr>
            <a:lvl3pPr marL="0" indent="0" algn="l" defTabSz="509412" rtl="0" eaLnBrk="1" latinLnBrk="0" hangingPunct="1">
              <a:spcBef>
                <a:spcPct val="20000"/>
              </a:spcBef>
              <a:buFontTx/>
              <a:buNone/>
              <a:defRPr sz="1200" b="0" i="0" kern="1200" cap="all" baseline="0">
                <a:solidFill>
                  <a:srgbClr val="313231"/>
                </a:solidFill>
                <a:latin typeface="Omnes Semibold"/>
                <a:ea typeface="+mn-ea"/>
                <a:cs typeface="Omnes Semibold Italic"/>
              </a:defRPr>
            </a:lvl3pPr>
            <a:lvl4pPr marL="0" indent="0" algn="l" defTabSz="509412" rtl="0" eaLnBrk="1" latinLnBrk="0" hangingPunct="1">
              <a:spcBef>
                <a:spcPct val="20000"/>
              </a:spcBef>
              <a:buFontTx/>
              <a:buNone/>
              <a:defRPr sz="1200" b="0" i="0" kern="1200" cap="all" baseline="0">
                <a:solidFill>
                  <a:srgbClr val="313231"/>
                </a:solidFill>
                <a:latin typeface="Omnes Semibold"/>
                <a:ea typeface="+mn-ea"/>
                <a:cs typeface="Omnes Semibold Italic"/>
              </a:defRPr>
            </a:lvl4pPr>
            <a:lvl5pPr marL="0" indent="0" algn="l" defTabSz="509412" rtl="0" eaLnBrk="1" latinLnBrk="0" hangingPunct="1">
              <a:spcBef>
                <a:spcPct val="20000"/>
              </a:spcBef>
              <a:buFontTx/>
              <a:buNone/>
              <a:defRPr sz="1200" b="0" i="0" kern="1200" cap="all" baseline="0">
                <a:solidFill>
                  <a:srgbClr val="313231"/>
                </a:solidFill>
                <a:latin typeface="Omnes Semibold"/>
                <a:ea typeface="+mn-ea"/>
                <a:cs typeface="Omnes Semibold Italic"/>
              </a:defRPr>
            </a:lvl5pPr>
            <a:lvl6pPr marL="2801767" indent="-254706" algn="l" defTabSz="509412" rtl="0" eaLnBrk="1" latinLnBrk="0" hangingPunct="1">
              <a:spcBef>
                <a:spcPct val="20000"/>
              </a:spcBef>
              <a:buFont typeface="Arial"/>
              <a:buChar char="•"/>
              <a:defRPr sz="2200" kern="1200">
                <a:solidFill>
                  <a:schemeClr val="tx1"/>
                </a:solidFill>
                <a:latin typeface="+mn-lt"/>
                <a:ea typeface="+mn-ea"/>
                <a:cs typeface="+mn-cs"/>
              </a:defRPr>
            </a:lvl6pPr>
            <a:lvl7pPr marL="3311180" indent="-254706" algn="l" defTabSz="509412" rtl="0" eaLnBrk="1" latinLnBrk="0" hangingPunct="1">
              <a:spcBef>
                <a:spcPct val="20000"/>
              </a:spcBef>
              <a:buFont typeface="Arial"/>
              <a:buChar char="•"/>
              <a:defRPr sz="2200" kern="1200">
                <a:solidFill>
                  <a:schemeClr val="tx1"/>
                </a:solidFill>
                <a:latin typeface="+mn-lt"/>
                <a:ea typeface="+mn-ea"/>
                <a:cs typeface="+mn-cs"/>
              </a:defRPr>
            </a:lvl7pPr>
            <a:lvl8pPr marL="3820592" indent="-254706" algn="l" defTabSz="509412" rtl="0" eaLnBrk="1" latinLnBrk="0" hangingPunct="1">
              <a:spcBef>
                <a:spcPct val="20000"/>
              </a:spcBef>
              <a:buFont typeface="Arial"/>
              <a:buChar char="•"/>
              <a:defRPr sz="2200" kern="1200">
                <a:solidFill>
                  <a:schemeClr val="tx1"/>
                </a:solidFill>
                <a:latin typeface="+mn-lt"/>
                <a:ea typeface="+mn-ea"/>
                <a:cs typeface="+mn-cs"/>
              </a:defRPr>
            </a:lvl8pPr>
            <a:lvl9pPr marL="4330004" indent="-254706" algn="l" defTabSz="509412" rtl="0" eaLnBrk="1" latinLnBrk="0" hangingPunct="1">
              <a:spcBef>
                <a:spcPct val="20000"/>
              </a:spcBef>
              <a:buFont typeface="Arial"/>
              <a:buChar char="•"/>
              <a:defRPr sz="2200" kern="1200">
                <a:solidFill>
                  <a:schemeClr val="tx1"/>
                </a:solidFill>
                <a:latin typeface="+mn-lt"/>
                <a:ea typeface="+mn-ea"/>
                <a:cs typeface="+mn-cs"/>
              </a:defRPr>
            </a:lvl9pPr>
          </a:lstStyle>
          <a:p>
            <a:r>
              <a:rPr lang="en-US" b="1" i="0" dirty="0">
                <a:latin typeface="Gill Sans MT"/>
                <a:cs typeface="Gill Sans MT"/>
              </a:rPr>
              <a:t>SPECIFICATIONS</a:t>
            </a:r>
          </a:p>
        </p:txBody>
      </p:sp>
      <p:sp>
        <p:nvSpPr>
          <p:cNvPr id="13" name="Content Placeholder 2"/>
          <p:cNvSpPr>
            <a:spLocks noGrp="1"/>
          </p:cNvSpPr>
          <p:nvPr>
            <p:ph idx="15"/>
          </p:nvPr>
        </p:nvSpPr>
        <p:spPr>
          <a:xfrm>
            <a:off x="6172201" y="3677820"/>
            <a:ext cx="3429000" cy="1143000"/>
          </a:xfrm>
          <a:prstGeom prst="rect">
            <a:avLst/>
          </a:prstGeom>
        </p:spPr>
        <p:txBody>
          <a:bodyPr lIns="0" tIns="0" rIns="0" bIns="0"/>
          <a:lstStyle>
            <a:lvl1pPr marL="0" indent="-73152">
              <a:buFont typeface="Arial"/>
              <a:buChar char="•"/>
              <a:defRPr sz="1000" baseline="0">
                <a:solidFill>
                  <a:srgbClr val="2D2E2D"/>
                </a:solidFill>
                <a:latin typeface="Gill Sans MT"/>
                <a:cs typeface="Gill Sans MT"/>
              </a:defRPr>
            </a:lvl1pPr>
            <a:lvl2pPr marL="164592" indent="-137160">
              <a:buSzPct val="100000"/>
              <a:buFont typeface="Lucida Grande"/>
              <a:buChar char="—"/>
              <a:defRPr sz="1000" b="0" i="1" baseline="0">
                <a:solidFill>
                  <a:srgbClr val="2D2E2D"/>
                </a:solidFill>
                <a:latin typeface="Gill Sans MT"/>
                <a:cs typeface="Gill Sans MT"/>
              </a:defRPr>
            </a:lvl2pPr>
            <a:lvl3pPr marL="164592" indent="-137160" algn="l">
              <a:buFont typeface="Lucida Grande"/>
              <a:buChar char="—"/>
              <a:defRPr sz="1000" b="0" i="1" baseline="0">
                <a:solidFill>
                  <a:srgbClr val="2D2E2D"/>
                </a:solidFill>
                <a:latin typeface="Gill Sans MT"/>
                <a:cs typeface="Gill Sans MT"/>
              </a:defRPr>
            </a:lvl3pPr>
            <a:lvl4pPr marL="164592" indent="-137160" algn="l">
              <a:buFont typeface="Lucida Grande"/>
              <a:buChar char="—"/>
              <a:defRPr sz="1000" b="0" i="1" baseline="0">
                <a:solidFill>
                  <a:srgbClr val="2D2E2D"/>
                </a:solidFill>
                <a:latin typeface="Gill Sans MT"/>
                <a:cs typeface="Gill Sans MT"/>
              </a:defRPr>
            </a:lvl4pPr>
            <a:lvl5pPr marL="164592" indent="-137160" algn="l">
              <a:buFont typeface="Lucida Grande"/>
              <a:buChar char="—"/>
              <a:defRPr sz="1000" b="0" i="1" baseline="0">
                <a:solidFill>
                  <a:srgbClr val="2D2E2D"/>
                </a:solidFill>
                <a:latin typeface="Gill Sans MT"/>
                <a:cs typeface="Gill Sans M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object 20"/>
          <p:cNvSpPr/>
          <p:nvPr userDrawn="1"/>
        </p:nvSpPr>
        <p:spPr>
          <a:xfrm>
            <a:off x="6172201" y="5394624"/>
            <a:ext cx="3429000" cy="0"/>
          </a:xfrm>
          <a:custGeom>
            <a:avLst/>
            <a:gdLst/>
            <a:ahLst/>
            <a:cxnLst/>
            <a:rect l="l" t="t" r="r" b="b"/>
            <a:pathLst>
              <a:path w="1587500">
                <a:moveTo>
                  <a:pt x="0" y="0"/>
                </a:moveTo>
                <a:lnTo>
                  <a:pt x="1587500" y="0"/>
                </a:lnTo>
              </a:path>
            </a:pathLst>
          </a:custGeom>
          <a:ln w="12700">
            <a:solidFill>
              <a:srgbClr val="4C4D4F"/>
            </a:solidFill>
          </a:ln>
        </p:spPr>
        <p:txBody>
          <a:bodyPr wrap="square" lIns="0" tIns="0" rIns="0" bIns="0" rtlCol="0"/>
          <a:lstStyle/>
          <a:p>
            <a:endParaRPr/>
          </a:p>
        </p:txBody>
      </p:sp>
      <p:sp>
        <p:nvSpPr>
          <p:cNvPr id="15" name="Content Placeholder 2"/>
          <p:cNvSpPr txBox="1">
            <a:spLocks/>
          </p:cNvSpPr>
          <p:nvPr userDrawn="1"/>
        </p:nvSpPr>
        <p:spPr>
          <a:xfrm>
            <a:off x="6172201" y="5180414"/>
            <a:ext cx="3429000" cy="196000"/>
          </a:xfrm>
          <a:prstGeom prst="rect">
            <a:avLst/>
          </a:prstGeom>
        </p:spPr>
        <p:txBody>
          <a:bodyPr lIns="0" tIns="0" rIns="0" bIns="0"/>
          <a:lstStyle>
            <a:lvl1pPr marL="0" indent="0" algn="l" defTabSz="509412" rtl="0" eaLnBrk="1" latinLnBrk="0" hangingPunct="1">
              <a:spcBef>
                <a:spcPct val="20000"/>
              </a:spcBef>
              <a:buFontTx/>
              <a:buNone/>
              <a:defRPr sz="1200" b="0" i="0" kern="1200" cap="all" baseline="0">
                <a:solidFill>
                  <a:srgbClr val="313231"/>
                </a:solidFill>
                <a:latin typeface="Omnes Semibold"/>
                <a:ea typeface="+mn-ea"/>
                <a:cs typeface="Omnes Semibold Italic"/>
              </a:defRPr>
            </a:lvl1pPr>
            <a:lvl2pPr marL="0" indent="0" algn="l" defTabSz="509412" rtl="0" eaLnBrk="1" latinLnBrk="0" hangingPunct="1">
              <a:spcBef>
                <a:spcPct val="20000"/>
              </a:spcBef>
              <a:buSzPct val="100000"/>
              <a:buFontTx/>
              <a:buNone/>
              <a:defRPr sz="1200" b="0" i="0" kern="1200" cap="all" baseline="0">
                <a:solidFill>
                  <a:srgbClr val="313231"/>
                </a:solidFill>
                <a:latin typeface="Omnes Semibold"/>
                <a:ea typeface="+mn-ea"/>
                <a:cs typeface="Omnes Semibold Italic"/>
              </a:defRPr>
            </a:lvl2pPr>
            <a:lvl3pPr marL="0" indent="0" algn="l" defTabSz="509412" rtl="0" eaLnBrk="1" latinLnBrk="0" hangingPunct="1">
              <a:spcBef>
                <a:spcPct val="20000"/>
              </a:spcBef>
              <a:buFontTx/>
              <a:buNone/>
              <a:defRPr sz="1200" b="0" i="0" kern="1200" cap="all" baseline="0">
                <a:solidFill>
                  <a:srgbClr val="313231"/>
                </a:solidFill>
                <a:latin typeface="Omnes Semibold"/>
                <a:ea typeface="+mn-ea"/>
                <a:cs typeface="Omnes Semibold Italic"/>
              </a:defRPr>
            </a:lvl3pPr>
            <a:lvl4pPr marL="0" indent="0" algn="l" defTabSz="509412" rtl="0" eaLnBrk="1" latinLnBrk="0" hangingPunct="1">
              <a:spcBef>
                <a:spcPct val="20000"/>
              </a:spcBef>
              <a:buFontTx/>
              <a:buNone/>
              <a:defRPr sz="1200" b="0" i="0" kern="1200" cap="all" baseline="0">
                <a:solidFill>
                  <a:srgbClr val="313231"/>
                </a:solidFill>
                <a:latin typeface="Omnes Semibold"/>
                <a:ea typeface="+mn-ea"/>
                <a:cs typeface="Omnes Semibold Italic"/>
              </a:defRPr>
            </a:lvl4pPr>
            <a:lvl5pPr marL="0" indent="0" algn="l" defTabSz="509412" rtl="0" eaLnBrk="1" latinLnBrk="0" hangingPunct="1">
              <a:spcBef>
                <a:spcPct val="20000"/>
              </a:spcBef>
              <a:buFontTx/>
              <a:buNone/>
              <a:defRPr sz="1200" b="0" i="0" kern="1200" cap="all" baseline="0">
                <a:solidFill>
                  <a:srgbClr val="313231"/>
                </a:solidFill>
                <a:latin typeface="Omnes Semibold"/>
                <a:ea typeface="+mn-ea"/>
                <a:cs typeface="Omnes Semibold Italic"/>
              </a:defRPr>
            </a:lvl5pPr>
            <a:lvl6pPr marL="2801767" indent="-254706" algn="l" defTabSz="509412" rtl="0" eaLnBrk="1" latinLnBrk="0" hangingPunct="1">
              <a:spcBef>
                <a:spcPct val="20000"/>
              </a:spcBef>
              <a:buFont typeface="Arial"/>
              <a:buChar char="•"/>
              <a:defRPr sz="2200" kern="1200">
                <a:solidFill>
                  <a:schemeClr val="tx1"/>
                </a:solidFill>
                <a:latin typeface="+mn-lt"/>
                <a:ea typeface="+mn-ea"/>
                <a:cs typeface="+mn-cs"/>
              </a:defRPr>
            </a:lvl6pPr>
            <a:lvl7pPr marL="3311180" indent="-254706" algn="l" defTabSz="509412" rtl="0" eaLnBrk="1" latinLnBrk="0" hangingPunct="1">
              <a:spcBef>
                <a:spcPct val="20000"/>
              </a:spcBef>
              <a:buFont typeface="Arial"/>
              <a:buChar char="•"/>
              <a:defRPr sz="2200" kern="1200">
                <a:solidFill>
                  <a:schemeClr val="tx1"/>
                </a:solidFill>
                <a:latin typeface="+mn-lt"/>
                <a:ea typeface="+mn-ea"/>
                <a:cs typeface="+mn-cs"/>
              </a:defRPr>
            </a:lvl7pPr>
            <a:lvl8pPr marL="3820592" indent="-254706" algn="l" defTabSz="509412" rtl="0" eaLnBrk="1" latinLnBrk="0" hangingPunct="1">
              <a:spcBef>
                <a:spcPct val="20000"/>
              </a:spcBef>
              <a:buFont typeface="Arial"/>
              <a:buChar char="•"/>
              <a:defRPr sz="2200" kern="1200">
                <a:solidFill>
                  <a:schemeClr val="tx1"/>
                </a:solidFill>
                <a:latin typeface="+mn-lt"/>
                <a:ea typeface="+mn-ea"/>
                <a:cs typeface="+mn-cs"/>
              </a:defRPr>
            </a:lvl8pPr>
            <a:lvl9pPr marL="4330004" indent="-254706" algn="l" defTabSz="509412" rtl="0" eaLnBrk="1" latinLnBrk="0" hangingPunct="1">
              <a:spcBef>
                <a:spcPct val="20000"/>
              </a:spcBef>
              <a:buFont typeface="Arial"/>
              <a:buChar char="•"/>
              <a:defRPr sz="2200" kern="1200">
                <a:solidFill>
                  <a:schemeClr val="tx1"/>
                </a:solidFill>
                <a:latin typeface="+mn-lt"/>
                <a:ea typeface="+mn-ea"/>
                <a:cs typeface="+mn-cs"/>
              </a:defRPr>
            </a:lvl9pPr>
          </a:lstStyle>
          <a:p>
            <a:r>
              <a:rPr lang="en-US" b="1" i="0" dirty="0">
                <a:latin typeface="Gill Sans MT"/>
                <a:cs typeface="Gill Sans MT"/>
              </a:rPr>
              <a:t>ALSO AVAILABLE IN</a:t>
            </a:r>
          </a:p>
        </p:txBody>
      </p:sp>
      <p:sp>
        <p:nvSpPr>
          <p:cNvPr id="16" name="Content Placeholder 2"/>
          <p:cNvSpPr>
            <a:spLocks noGrp="1"/>
          </p:cNvSpPr>
          <p:nvPr>
            <p:ph idx="16"/>
          </p:nvPr>
        </p:nvSpPr>
        <p:spPr>
          <a:xfrm>
            <a:off x="6172201" y="5481716"/>
            <a:ext cx="3429000" cy="1143000"/>
          </a:xfrm>
          <a:prstGeom prst="rect">
            <a:avLst/>
          </a:prstGeom>
        </p:spPr>
        <p:txBody>
          <a:bodyPr lIns="0" tIns="0" rIns="0" bIns="0"/>
          <a:lstStyle>
            <a:lvl1pPr marL="0" indent="-73152">
              <a:buFont typeface="Arial"/>
              <a:buChar char="•"/>
              <a:defRPr sz="1000" baseline="0">
                <a:solidFill>
                  <a:srgbClr val="2D2E2D"/>
                </a:solidFill>
                <a:latin typeface="Gill Sans MT"/>
                <a:cs typeface="Gill Sans MT"/>
              </a:defRPr>
            </a:lvl1pPr>
            <a:lvl2pPr marL="164592" indent="-137160">
              <a:buSzPct val="100000"/>
              <a:buFont typeface="Lucida Grande"/>
              <a:buChar char="—"/>
              <a:defRPr sz="1000" b="0" i="1" baseline="0">
                <a:solidFill>
                  <a:srgbClr val="2D2E2D"/>
                </a:solidFill>
                <a:latin typeface="Gill Sans MT"/>
                <a:cs typeface="Gill Sans MT"/>
              </a:defRPr>
            </a:lvl2pPr>
            <a:lvl3pPr marL="164592" indent="-137160" algn="l">
              <a:buFont typeface="Lucida Grande"/>
              <a:buChar char="—"/>
              <a:defRPr sz="1000" b="0" i="1" baseline="0">
                <a:solidFill>
                  <a:srgbClr val="2D2E2D"/>
                </a:solidFill>
                <a:latin typeface="Gill Sans MT"/>
                <a:cs typeface="Gill Sans MT"/>
              </a:defRPr>
            </a:lvl3pPr>
            <a:lvl4pPr marL="164592" indent="-137160" algn="l">
              <a:buFont typeface="Lucida Grande"/>
              <a:buChar char="—"/>
              <a:defRPr sz="1000" b="0" i="1" baseline="0">
                <a:solidFill>
                  <a:srgbClr val="2D2E2D"/>
                </a:solidFill>
                <a:latin typeface="Gill Sans MT"/>
                <a:cs typeface="Gill Sans MT"/>
              </a:defRPr>
            </a:lvl4pPr>
            <a:lvl5pPr marL="164592" indent="-137160" algn="l">
              <a:buFont typeface="Lucida Grande"/>
              <a:buChar char="—"/>
              <a:defRPr sz="1000" b="0" i="1" baseline="0">
                <a:solidFill>
                  <a:srgbClr val="2D2E2D"/>
                </a:solidFill>
                <a:latin typeface="Gill Sans MT"/>
                <a:cs typeface="Gill Sans M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369351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roduct Slide (2-Up)">
    <p:spTree>
      <p:nvGrpSpPr>
        <p:cNvPr id="1" name=""/>
        <p:cNvGrpSpPr/>
        <p:nvPr/>
      </p:nvGrpSpPr>
      <p:grpSpPr>
        <a:xfrm>
          <a:off x="0" y="0"/>
          <a:ext cx="0" cy="0"/>
          <a:chOff x="0" y="0"/>
          <a:chExt cx="0" cy="0"/>
        </a:xfrm>
      </p:grpSpPr>
      <p:sp>
        <p:nvSpPr>
          <p:cNvPr id="25" name="object 20"/>
          <p:cNvSpPr/>
          <p:nvPr userDrawn="1"/>
        </p:nvSpPr>
        <p:spPr>
          <a:xfrm>
            <a:off x="457200" y="4657910"/>
            <a:ext cx="4343400" cy="0"/>
          </a:xfrm>
          <a:custGeom>
            <a:avLst/>
            <a:gdLst/>
            <a:ahLst/>
            <a:cxnLst/>
            <a:rect l="l" t="t" r="r" b="b"/>
            <a:pathLst>
              <a:path w="1587500">
                <a:moveTo>
                  <a:pt x="0" y="0"/>
                </a:moveTo>
                <a:lnTo>
                  <a:pt x="1587500" y="0"/>
                </a:lnTo>
              </a:path>
            </a:pathLst>
          </a:custGeom>
          <a:ln w="12700">
            <a:solidFill>
              <a:srgbClr val="4C4D4F"/>
            </a:solidFill>
          </a:ln>
        </p:spPr>
        <p:txBody>
          <a:bodyPr wrap="square" lIns="0" tIns="0" rIns="0" bIns="0" rtlCol="0"/>
          <a:lstStyle/>
          <a:p>
            <a:endParaRPr/>
          </a:p>
        </p:txBody>
      </p:sp>
      <p:sp>
        <p:nvSpPr>
          <p:cNvPr id="26" name="Content Placeholder 2"/>
          <p:cNvSpPr txBox="1">
            <a:spLocks/>
          </p:cNvSpPr>
          <p:nvPr userDrawn="1"/>
        </p:nvSpPr>
        <p:spPr>
          <a:xfrm>
            <a:off x="457200" y="4443700"/>
            <a:ext cx="4343400" cy="196000"/>
          </a:xfrm>
          <a:prstGeom prst="rect">
            <a:avLst/>
          </a:prstGeom>
        </p:spPr>
        <p:txBody>
          <a:bodyPr wrap="none" lIns="0" tIns="0" rIns="0" bIns="0">
            <a:noAutofit/>
          </a:bodyPr>
          <a:lstStyle>
            <a:lvl1pPr marL="0" indent="0" algn="l" defTabSz="509412" rtl="0" eaLnBrk="1" latinLnBrk="0" hangingPunct="1">
              <a:spcBef>
                <a:spcPct val="20000"/>
              </a:spcBef>
              <a:buFontTx/>
              <a:buNone/>
              <a:defRPr sz="1200" b="0" i="0" kern="1200" cap="all" baseline="0">
                <a:solidFill>
                  <a:srgbClr val="313231"/>
                </a:solidFill>
                <a:latin typeface="Omnes Semibold"/>
                <a:ea typeface="+mn-ea"/>
                <a:cs typeface="Omnes Semibold Italic"/>
              </a:defRPr>
            </a:lvl1pPr>
            <a:lvl2pPr marL="0" indent="0" algn="l" defTabSz="509412" rtl="0" eaLnBrk="1" latinLnBrk="0" hangingPunct="1">
              <a:spcBef>
                <a:spcPct val="20000"/>
              </a:spcBef>
              <a:buSzPct val="100000"/>
              <a:buFontTx/>
              <a:buNone/>
              <a:defRPr sz="1200" b="0" i="0" kern="1200" cap="all" baseline="0">
                <a:solidFill>
                  <a:srgbClr val="313231"/>
                </a:solidFill>
                <a:latin typeface="Omnes Semibold"/>
                <a:ea typeface="+mn-ea"/>
                <a:cs typeface="Omnes Semibold Italic"/>
              </a:defRPr>
            </a:lvl2pPr>
            <a:lvl3pPr marL="0" indent="0" algn="l" defTabSz="509412" rtl="0" eaLnBrk="1" latinLnBrk="0" hangingPunct="1">
              <a:spcBef>
                <a:spcPct val="20000"/>
              </a:spcBef>
              <a:buFontTx/>
              <a:buNone/>
              <a:defRPr sz="1200" b="0" i="0" kern="1200" cap="all" baseline="0">
                <a:solidFill>
                  <a:srgbClr val="313231"/>
                </a:solidFill>
                <a:latin typeface="Omnes Semibold"/>
                <a:ea typeface="+mn-ea"/>
                <a:cs typeface="Omnes Semibold Italic"/>
              </a:defRPr>
            </a:lvl3pPr>
            <a:lvl4pPr marL="0" indent="0" algn="l" defTabSz="509412" rtl="0" eaLnBrk="1" latinLnBrk="0" hangingPunct="1">
              <a:spcBef>
                <a:spcPct val="20000"/>
              </a:spcBef>
              <a:buFontTx/>
              <a:buNone/>
              <a:defRPr sz="1200" b="0" i="0" kern="1200" cap="all" baseline="0">
                <a:solidFill>
                  <a:srgbClr val="313231"/>
                </a:solidFill>
                <a:latin typeface="Omnes Semibold"/>
                <a:ea typeface="+mn-ea"/>
                <a:cs typeface="Omnes Semibold Italic"/>
              </a:defRPr>
            </a:lvl4pPr>
            <a:lvl5pPr marL="0" indent="0" algn="l" defTabSz="509412" rtl="0" eaLnBrk="1" latinLnBrk="0" hangingPunct="1">
              <a:spcBef>
                <a:spcPct val="20000"/>
              </a:spcBef>
              <a:buFontTx/>
              <a:buNone/>
              <a:defRPr sz="1200" b="0" i="0" kern="1200" cap="all" baseline="0">
                <a:solidFill>
                  <a:srgbClr val="313231"/>
                </a:solidFill>
                <a:latin typeface="Omnes Semibold"/>
                <a:ea typeface="+mn-ea"/>
                <a:cs typeface="Omnes Semibold Italic"/>
              </a:defRPr>
            </a:lvl5pPr>
            <a:lvl6pPr marL="2801767" indent="-254706" algn="l" defTabSz="509412" rtl="0" eaLnBrk="1" latinLnBrk="0" hangingPunct="1">
              <a:spcBef>
                <a:spcPct val="20000"/>
              </a:spcBef>
              <a:buFont typeface="Arial"/>
              <a:buChar char="•"/>
              <a:defRPr sz="2200" kern="1200">
                <a:solidFill>
                  <a:schemeClr val="tx1"/>
                </a:solidFill>
                <a:latin typeface="+mn-lt"/>
                <a:ea typeface="+mn-ea"/>
                <a:cs typeface="+mn-cs"/>
              </a:defRPr>
            </a:lvl6pPr>
            <a:lvl7pPr marL="3311180" indent="-254706" algn="l" defTabSz="509412" rtl="0" eaLnBrk="1" latinLnBrk="0" hangingPunct="1">
              <a:spcBef>
                <a:spcPct val="20000"/>
              </a:spcBef>
              <a:buFont typeface="Arial"/>
              <a:buChar char="•"/>
              <a:defRPr sz="2200" kern="1200">
                <a:solidFill>
                  <a:schemeClr val="tx1"/>
                </a:solidFill>
                <a:latin typeface="+mn-lt"/>
                <a:ea typeface="+mn-ea"/>
                <a:cs typeface="+mn-cs"/>
              </a:defRPr>
            </a:lvl7pPr>
            <a:lvl8pPr marL="3820592" indent="-254706" algn="l" defTabSz="509412" rtl="0" eaLnBrk="1" latinLnBrk="0" hangingPunct="1">
              <a:spcBef>
                <a:spcPct val="20000"/>
              </a:spcBef>
              <a:buFont typeface="Arial"/>
              <a:buChar char="•"/>
              <a:defRPr sz="2200" kern="1200">
                <a:solidFill>
                  <a:schemeClr val="tx1"/>
                </a:solidFill>
                <a:latin typeface="+mn-lt"/>
                <a:ea typeface="+mn-ea"/>
                <a:cs typeface="+mn-cs"/>
              </a:defRPr>
            </a:lvl8pPr>
            <a:lvl9pPr marL="4330004" indent="-254706" algn="l" defTabSz="509412" rtl="0" eaLnBrk="1" latinLnBrk="0" hangingPunct="1">
              <a:spcBef>
                <a:spcPct val="20000"/>
              </a:spcBef>
              <a:buFont typeface="Arial"/>
              <a:buChar char="•"/>
              <a:defRPr sz="2200" kern="1200">
                <a:solidFill>
                  <a:schemeClr val="tx1"/>
                </a:solidFill>
                <a:latin typeface="+mn-lt"/>
                <a:ea typeface="+mn-ea"/>
                <a:cs typeface="+mn-cs"/>
              </a:defRPr>
            </a:lvl9pPr>
          </a:lstStyle>
          <a:p>
            <a:r>
              <a:rPr lang="en-US" b="1" i="0" cap="all" dirty="0">
                <a:latin typeface="Gill Sans MT"/>
                <a:cs typeface="Gill Sans MT"/>
              </a:rPr>
              <a:t>Includes</a:t>
            </a:r>
          </a:p>
        </p:txBody>
      </p:sp>
      <p:sp>
        <p:nvSpPr>
          <p:cNvPr id="29" name="object 5"/>
          <p:cNvSpPr txBox="1"/>
          <p:nvPr userDrawn="1"/>
        </p:nvSpPr>
        <p:spPr>
          <a:xfrm>
            <a:off x="457200" y="5775687"/>
            <a:ext cx="1738185" cy="184666"/>
          </a:xfrm>
          <a:prstGeom prst="rect">
            <a:avLst/>
          </a:prstGeom>
        </p:spPr>
        <p:txBody>
          <a:bodyPr vert="horz" wrap="none" lIns="0" tIns="0" rIns="0" bIns="0" rtlCol="0">
            <a:noAutofit/>
          </a:bodyPr>
          <a:lstStyle/>
          <a:p>
            <a:pPr marL="12700">
              <a:lnSpc>
                <a:spcPct val="100000"/>
              </a:lnSpc>
            </a:pPr>
            <a:r>
              <a:rPr lang="en-US" sz="1200" b="1" i="0" cap="all" dirty="0">
                <a:solidFill>
                  <a:schemeClr val="tx1"/>
                </a:solidFill>
                <a:latin typeface="Gill Sans MT"/>
                <a:cs typeface="Gill Sans MT"/>
              </a:rPr>
              <a:t>SPECIFICATIONS</a:t>
            </a:r>
            <a:endParaRPr sz="1200" b="1" i="0" cap="all" dirty="0">
              <a:solidFill>
                <a:schemeClr val="tx1"/>
              </a:solidFill>
              <a:latin typeface="Gill Sans MT"/>
              <a:cs typeface="Gill Sans MT"/>
            </a:endParaRPr>
          </a:p>
        </p:txBody>
      </p:sp>
      <p:sp>
        <p:nvSpPr>
          <p:cNvPr id="30" name="object 24"/>
          <p:cNvSpPr/>
          <p:nvPr userDrawn="1"/>
        </p:nvSpPr>
        <p:spPr>
          <a:xfrm flipV="1">
            <a:off x="463550" y="5660537"/>
            <a:ext cx="4337050" cy="329360"/>
          </a:xfrm>
          <a:custGeom>
            <a:avLst/>
            <a:gdLst/>
            <a:ahLst/>
            <a:cxnLst/>
            <a:rect l="l" t="t" r="r" b="b"/>
            <a:pathLst>
              <a:path w="6845300">
                <a:moveTo>
                  <a:pt x="0" y="0"/>
                </a:moveTo>
                <a:lnTo>
                  <a:pt x="6845300" y="0"/>
                </a:lnTo>
              </a:path>
            </a:pathLst>
          </a:custGeom>
          <a:ln w="12700">
            <a:solidFill>
              <a:srgbClr val="4C4D4F"/>
            </a:solidFill>
          </a:ln>
        </p:spPr>
        <p:txBody>
          <a:bodyPr wrap="square" lIns="0" tIns="0" rIns="0" bIns="0" rtlCol="0"/>
          <a:lstStyle/>
          <a:p>
            <a:endParaRPr/>
          </a:p>
        </p:txBody>
      </p:sp>
      <p:sp>
        <p:nvSpPr>
          <p:cNvPr id="31" name="Picture Placeholder 2"/>
          <p:cNvSpPr>
            <a:spLocks noGrp="1" noChangeAspect="1"/>
          </p:cNvSpPr>
          <p:nvPr>
            <p:ph type="pic" idx="1" hasCustomPrompt="1"/>
          </p:nvPr>
        </p:nvSpPr>
        <p:spPr>
          <a:xfrm>
            <a:off x="457200" y="995316"/>
            <a:ext cx="4343400" cy="2680697"/>
          </a:xfrm>
          <a:prstGeom prst="rect">
            <a:avLst/>
          </a:prstGeom>
          <a:noFill/>
        </p:spPr>
        <p:txBody>
          <a:bodyPr lIns="0" tIns="0" rIns="0" bIns="0" anchor="ctr" anchorCtr="1"/>
          <a:lstStyle>
            <a:lvl1pPr marL="0" indent="0" algn="ctr">
              <a:buNone/>
              <a:defRPr sz="900" baseline="0">
                <a:solidFill>
                  <a:srgbClr val="2D2E2D"/>
                </a:solidFill>
                <a:latin typeface="Gill Sans MT"/>
                <a:cs typeface="Gill Sans M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into this box and click on the “Resize picture to fit inside placeholder” button.</a:t>
            </a:r>
          </a:p>
        </p:txBody>
      </p:sp>
      <p:sp>
        <p:nvSpPr>
          <p:cNvPr id="32" name="Content Placeholder 2"/>
          <p:cNvSpPr>
            <a:spLocks noGrp="1"/>
          </p:cNvSpPr>
          <p:nvPr>
            <p:ph idx="14"/>
          </p:nvPr>
        </p:nvSpPr>
        <p:spPr>
          <a:xfrm>
            <a:off x="457200" y="4745003"/>
            <a:ext cx="4343400" cy="845042"/>
          </a:xfrm>
          <a:prstGeom prst="rect">
            <a:avLst/>
          </a:prstGeom>
        </p:spPr>
        <p:txBody>
          <a:bodyPr lIns="0" tIns="0" rIns="0" bIns="0"/>
          <a:lstStyle>
            <a:lvl1pPr marL="0" indent="-73152">
              <a:buFont typeface="Arial"/>
              <a:buChar char="•"/>
              <a:defRPr sz="1000" baseline="0">
                <a:solidFill>
                  <a:srgbClr val="2D2E2D"/>
                </a:solidFill>
                <a:latin typeface="Gill Sans MT"/>
                <a:cs typeface="Gill Sans MT"/>
              </a:defRPr>
            </a:lvl1pPr>
            <a:lvl2pPr marL="164592" indent="-137160">
              <a:buSzPct val="100000"/>
              <a:buFont typeface="Lucida Grande"/>
              <a:buChar char="—"/>
              <a:defRPr sz="1000" b="0" i="1" baseline="0">
                <a:solidFill>
                  <a:srgbClr val="2D2E2D"/>
                </a:solidFill>
                <a:latin typeface="Gill Sans MT"/>
                <a:cs typeface="Gill Sans MT"/>
              </a:defRPr>
            </a:lvl2pPr>
            <a:lvl3pPr marL="164592" indent="-137160" algn="l">
              <a:buFont typeface="Lucida Grande"/>
              <a:buChar char="—"/>
              <a:defRPr sz="1000" b="0" i="1" baseline="0">
                <a:solidFill>
                  <a:srgbClr val="2D2E2D"/>
                </a:solidFill>
                <a:latin typeface="Gill Sans MT"/>
                <a:cs typeface="Gill Sans MT"/>
              </a:defRPr>
            </a:lvl3pPr>
            <a:lvl4pPr marL="164592" indent="-137160" algn="l">
              <a:buFont typeface="Lucida Grande"/>
              <a:buChar char="—"/>
              <a:defRPr sz="1000" b="0" i="1" baseline="0">
                <a:solidFill>
                  <a:srgbClr val="2D2E2D"/>
                </a:solidFill>
                <a:latin typeface="Gill Sans MT"/>
                <a:cs typeface="Gill Sans MT"/>
              </a:defRPr>
            </a:lvl4pPr>
            <a:lvl5pPr marL="164592" indent="-137160" algn="l">
              <a:buFont typeface="Lucida Grande"/>
              <a:buChar char="—"/>
              <a:defRPr sz="1000" b="0" i="1" baseline="0">
                <a:solidFill>
                  <a:srgbClr val="2D2E2D"/>
                </a:solidFill>
                <a:latin typeface="Gill Sans MT"/>
                <a:cs typeface="Gill Sans M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35" name="Title 1"/>
          <p:cNvSpPr>
            <a:spLocks noGrp="1"/>
          </p:cNvSpPr>
          <p:nvPr>
            <p:ph type="title"/>
          </p:nvPr>
        </p:nvSpPr>
        <p:spPr>
          <a:xfrm>
            <a:off x="503238" y="365582"/>
            <a:ext cx="9051925" cy="369247"/>
          </a:xfrm>
          <a:prstGeom prst="rect">
            <a:avLst/>
          </a:prstGeom>
        </p:spPr>
        <p:txBody>
          <a:bodyPr vert="horz" lIns="0" tIns="0" rIns="0" bIns="0"/>
          <a:lstStyle>
            <a:lvl1pPr>
              <a:defRPr sz="2400" b="1" i="0">
                <a:solidFill>
                  <a:srgbClr val="034EA2"/>
                </a:solidFill>
                <a:latin typeface="Gill Sans MT"/>
                <a:cs typeface="Gill Sans MT"/>
              </a:defRPr>
            </a:lvl1pPr>
          </a:lstStyle>
          <a:p>
            <a:r>
              <a:rPr lang="en-US" dirty="0"/>
              <a:t>Click to edit Master title style</a:t>
            </a:r>
          </a:p>
        </p:txBody>
      </p:sp>
      <p:sp>
        <p:nvSpPr>
          <p:cNvPr id="13" name="Content Placeholder 2"/>
          <p:cNvSpPr>
            <a:spLocks noGrp="1"/>
          </p:cNvSpPr>
          <p:nvPr>
            <p:ph idx="17"/>
          </p:nvPr>
        </p:nvSpPr>
        <p:spPr>
          <a:xfrm>
            <a:off x="457200" y="6076510"/>
            <a:ext cx="4343400" cy="873035"/>
          </a:xfrm>
          <a:prstGeom prst="rect">
            <a:avLst/>
          </a:prstGeom>
        </p:spPr>
        <p:txBody>
          <a:bodyPr lIns="0" tIns="0" rIns="0" bIns="0"/>
          <a:lstStyle>
            <a:lvl1pPr marL="0" indent="-73152">
              <a:buFont typeface="Arial"/>
              <a:buChar char="•"/>
              <a:defRPr sz="1000" baseline="0">
                <a:solidFill>
                  <a:srgbClr val="2D2E2D"/>
                </a:solidFill>
                <a:latin typeface="Gill Sans MT"/>
                <a:cs typeface="Gill Sans MT"/>
              </a:defRPr>
            </a:lvl1pPr>
            <a:lvl2pPr marL="164592" indent="-137160">
              <a:buSzPct val="100000"/>
              <a:buFont typeface="Lucida Grande"/>
              <a:buChar char="—"/>
              <a:defRPr sz="1000" b="0" i="1" baseline="0">
                <a:solidFill>
                  <a:srgbClr val="2D2E2D"/>
                </a:solidFill>
                <a:latin typeface="Gill Sans MT"/>
                <a:cs typeface="Gill Sans MT"/>
              </a:defRPr>
            </a:lvl2pPr>
            <a:lvl3pPr marL="164592" indent="-137160" algn="l">
              <a:buFont typeface="Lucida Grande"/>
              <a:buChar char="—"/>
              <a:defRPr sz="1000" b="0" i="1" baseline="0">
                <a:solidFill>
                  <a:srgbClr val="2D2E2D"/>
                </a:solidFill>
                <a:latin typeface="Gill Sans MT"/>
                <a:cs typeface="Gill Sans MT"/>
              </a:defRPr>
            </a:lvl3pPr>
            <a:lvl4pPr marL="164592" indent="-137160" algn="l">
              <a:buFont typeface="Lucida Grande"/>
              <a:buChar char="—"/>
              <a:defRPr sz="1000" b="0" i="1" baseline="0">
                <a:solidFill>
                  <a:srgbClr val="2D2E2D"/>
                </a:solidFill>
                <a:latin typeface="Gill Sans MT"/>
                <a:cs typeface="Gill Sans MT"/>
              </a:defRPr>
            </a:lvl4pPr>
            <a:lvl5pPr marL="164592" indent="-137160" algn="l">
              <a:buFont typeface="Lucida Grande"/>
              <a:buChar char="—"/>
              <a:defRPr sz="1000" b="0" i="1" baseline="0">
                <a:solidFill>
                  <a:srgbClr val="2D2E2D"/>
                </a:solidFill>
                <a:latin typeface="Gill Sans MT"/>
                <a:cs typeface="Gill Sans M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4" name="object 5"/>
          <p:cNvSpPr txBox="1"/>
          <p:nvPr userDrawn="1"/>
        </p:nvSpPr>
        <p:spPr>
          <a:xfrm>
            <a:off x="5257798" y="5775687"/>
            <a:ext cx="1738185" cy="184666"/>
          </a:xfrm>
          <a:prstGeom prst="rect">
            <a:avLst/>
          </a:prstGeom>
        </p:spPr>
        <p:txBody>
          <a:bodyPr vert="horz" wrap="none" lIns="0" tIns="0" rIns="0" bIns="0" rtlCol="0">
            <a:noAutofit/>
          </a:bodyPr>
          <a:lstStyle/>
          <a:p>
            <a:pPr marL="12700">
              <a:lnSpc>
                <a:spcPct val="100000"/>
              </a:lnSpc>
            </a:pPr>
            <a:r>
              <a:rPr lang="en-US" sz="1200" b="1" i="0" cap="all" dirty="0">
                <a:solidFill>
                  <a:schemeClr val="tx1"/>
                </a:solidFill>
                <a:latin typeface="Gill Sans MT"/>
                <a:cs typeface="Gill Sans MT"/>
              </a:rPr>
              <a:t>SPECIFICATIONS</a:t>
            </a:r>
            <a:endParaRPr sz="1200" b="1" i="0" cap="all" dirty="0">
              <a:solidFill>
                <a:schemeClr val="tx1"/>
              </a:solidFill>
              <a:latin typeface="Gill Sans MT"/>
              <a:cs typeface="Gill Sans MT"/>
            </a:endParaRPr>
          </a:p>
        </p:txBody>
      </p:sp>
      <p:sp>
        <p:nvSpPr>
          <p:cNvPr id="15" name="Content Placeholder 2"/>
          <p:cNvSpPr>
            <a:spLocks noGrp="1"/>
          </p:cNvSpPr>
          <p:nvPr>
            <p:ph idx="18"/>
          </p:nvPr>
        </p:nvSpPr>
        <p:spPr>
          <a:xfrm>
            <a:off x="5257798" y="6076510"/>
            <a:ext cx="4343400" cy="873035"/>
          </a:xfrm>
          <a:prstGeom prst="rect">
            <a:avLst/>
          </a:prstGeom>
        </p:spPr>
        <p:txBody>
          <a:bodyPr lIns="0" tIns="0" rIns="0" bIns="0"/>
          <a:lstStyle>
            <a:lvl1pPr marL="0" indent="-73152">
              <a:buFont typeface="Arial"/>
              <a:buChar char="•"/>
              <a:defRPr sz="1000" baseline="0">
                <a:solidFill>
                  <a:srgbClr val="2D2E2D"/>
                </a:solidFill>
                <a:latin typeface="Gill Sans MT"/>
                <a:cs typeface="Gill Sans MT"/>
              </a:defRPr>
            </a:lvl1pPr>
            <a:lvl2pPr marL="164592" indent="-137160">
              <a:buSzPct val="100000"/>
              <a:buFont typeface="Lucida Grande"/>
              <a:buChar char="—"/>
              <a:defRPr sz="1000" b="0" i="1" baseline="0">
                <a:solidFill>
                  <a:srgbClr val="2D2E2D"/>
                </a:solidFill>
                <a:latin typeface="Gill Sans MT"/>
                <a:cs typeface="Gill Sans MT"/>
              </a:defRPr>
            </a:lvl2pPr>
            <a:lvl3pPr marL="164592" indent="-137160" algn="l">
              <a:buFont typeface="Lucida Grande"/>
              <a:buChar char="—"/>
              <a:defRPr sz="1000" b="0" i="1" baseline="0">
                <a:solidFill>
                  <a:srgbClr val="2D2E2D"/>
                </a:solidFill>
                <a:latin typeface="Gill Sans MT"/>
                <a:cs typeface="Gill Sans MT"/>
              </a:defRPr>
            </a:lvl3pPr>
            <a:lvl4pPr marL="164592" indent="-137160" algn="l">
              <a:buFont typeface="Lucida Grande"/>
              <a:buChar char="—"/>
              <a:defRPr sz="1000" b="0" i="1" baseline="0">
                <a:solidFill>
                  <a:srgbClr val="2D2E2D"/>
                </a:solidFill>
                <a:latin typeface="Gill Sans MT"/>
                <a:cs typeface="Gill Sans MT"/>
              </a:defRPr>
            </a:lvl4pPr>
            <a:lvl5pPr marL="164592" indent="-137160" algn="l">
              <a:buFont typeface="Lucida Grande"/>
              <a:buChar char="—"/>
              <a:defRPr sz="1000" b="0" i="1" baseline="0">
                <a:solidFill>
                  <a:srgbClr val="2D2E2D"/>
                </a:solidFill>
                <a:latin typeface="Gill Sans MT"/>
                <a:cs typeface="Gill Sans M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6" name="object 24"/>
          <p:cNvSpPr/>
          <p:nvPr userDrawn="1"/>
        </p:nvSpPr>
        <p:spPr>
          <a:xfrm flipV="1">
            <a:off x="5264148" y="5660537"/>
            <a:ext cx="4337050" cy="329360"/>
          </a:xfrm>
          <a:custGeom>
            <a:avLst/>
            <a:gdLst/>
            <a:ahLst/>
            <a:cxnLst/>
            <a:rect l="l" t="t" r="r" b="b"/>
            <a:pathLst>
              <a:path w="6845300">
                <a:moveTo>
                  <a:pt x="0" y="0"/>
                </a:moveTo>
                <a:lnTo>
                  <a:pt x="6845300" y="0"/>
                </a:lnTo>
              </a:path>
            </a:pathLst>
          </a:custGeom>
          <a:ln w="12700">
            <a:solidFill>
              <a:srgbClr val="4C4D4F"/>
            </a:solidFill>
          </a:ln>
        </p:spPr>
        <p:txBody>
          <a:bodyPr wrap="square" lIns="0" tIns="0" rIns="0" bIns="0" rtlCol="0"/>
          <a:lstStyle/>
          <a:p>
            <a:endParaRPr/>
          </a:p>
        </p:txBody>
      </p:sp>
      <p:sp>
        <p:nvSpPr>
          <p:cNvPr id="3" name="Text Placeholder 2"/>
          <p:cNvSpPr>
            <a:spLocks noGrp="1"/>
          </p:cNvSpPr>
          <p:nvPr>
            <p:ph type="body" sz="quarter" idx="20"/>
          </p:nvPr>
        </p:nvSpPr>
        <p:spPr>
          <a:xfrm>
            <a:off x="457200" y="3832662"/>
            <a:ext cx="4343400" cy="454935"/>
          </a:xfrm>
        </p:spPr>
        <p:txBody>
          <a:bodyPr anchor="ctr" anchorCtr="0">
            <a:noAutofit/>
          </a:bodyPr>
          <a:lstStyle>
            <a:lvl1pPr indent="0">
              <a:lnSpc>
                <a:spcPts val="1700"/>
              </a:lnSpc>
              <a:spcBef>
                <a:spcPts val="0"/>
              </a:spcBef>
              <a:buFontTx/>
              <a:buNone/>
              <a:defRPr sz="1600" b="1" i="0">
                <a:solidFill>
                  <a:srgbClr val="034EA2"/>
                </a:solidFill>
              </a:defRPr>
            </a:lvl1pPr>
          </a:lstStyle>
          <a:p>
            <a:pPr lvl="0"/>
            <a:r>
              <a:rPr lang="en-US" dirty="0"/>
              <a:t>Click to edit Master text styles</a:t>
            </a:r>
          </a:p>
        </p:txBody>
      </p:sp>
      <p:sp>
        <p:nvSpPr>
          <p:cNvPr id="24" name="object 20"/>
          <p:cNvSpPr/>
          <p:nvPr userDrawn="1"/>
        </p:nvSpPr>
        <p:spPr>
          <a:xfrm>
            <a:off x="5257798" y="4657910"/>
            <a:ext cx="4343400" cy="0"/>
          </a:xfrm>
          <a:custGeom>
            <a:avLst/>
            <a:gdLst/>
            <a:ahLst/>
            <a:cxnLst/>
            <a:rect l="l" t="t" r="r" b="b"/>
            <a:pathLst>
              <a:path w="1587500">
                <a:moveTo>
                  <a:pt x="0" y="0"/>
                </a:moveTo>
                <a:lnTo>
                  <a:pt x="1587500" y="0"/>
                </a:lnTo>
              </a:path>
            </a:pathLst>
          </a:custGeom>
          <a:ln w="12700">
            <a:solidFill>
              <a:srgbClr val="4C4D4F"/>
            </a:solidFill>
          </a:ln>
        </p:spPr>
        <p:txBody>
          <a:bodyPr wrap="square" lIns="0" tIns="0" rIns="0" bIns="0" rtlCol="0"/>
          <a:lstStyle/>
          <a:p>
            <a:endParaRPr/>
          </a:p>
        </p:txBody>
      </p:sp>
      <p:sp>
        <p:nvSpPr>
          <p:cNvPr id="34" name="Content Placeholder 2"/>
          <p:cNvSpPr txBox="1">
            <a:spLocks/>
          </p:cNvSpPr>
          <p:nvPr userDrawn="1"/>
        </p:nvSpPr>
        <p:spPr>
          <a:xfrm>
            <a:off x="5257798" y="4443700"/>
            <a:ext cx="4343400" cy="196000"/>
          </a:xfrm>
          <a:prstGeom prst="rect">
            <a:avLst/>
          </a:prstGeom>
        </p:spPr>
        <p:txBody>
          <a:bodyPr wrap="none" lIns="0" tIns="0" rIns="0" bIns="0">
            <a:noAutofit/>
          </a:bodyPr>
          <a:lstStyle>
            <a:lvl1pPr marL="0" indent="0" algn="l" defTabSz="509412" rtl="0" eaLnBrk="1" latinLnBrk="0" hangingPunct="1">
              <a:spcBef>
                <a:spcPct val="20000"/>
              </a:spcBef>
              <a:buFontTx/>
              <a:buNone/>
              <a:defRPr sz="1200" b="0" i="0" kern="1200" cap="all" baseline="0">
                <a:solidFill>
                  <a:srgbClr val="313231"/>
                </a:solidFill>
                <a:latin typeface="Omnes Semibold"/>
                <a:ea typeface="+mn-ea"/>
                <a:cs typeface="Omnes Semibold Italic"/>
              </a:defRPr>
            </a:lvl1pPr>
            <a:lvl2pPr marL="0" indent="0" algn="l" defTabSz="509412" rtl="0" eaLnBrk="1" latinLnBrk="0" hangingPunct="1">
              <a:spcBef>
                <a:spcPct val="20000"/>
              </a:spcBef>
              <a:buSzPct val="100000"/>
              <a:buFontTx/>
              <a:buNone/>
              <a:defRPr sz="1200" b="0" i="0" kern="1200" cap="all" baseline="0">
                <a:solidFill>
                  <a:srgbClr val="313231"/>
                </a:solidFill>
                <a:latin typeface="Omnes Semibold"/>
                <a:ea typeface="+mn-ea"/>
                <a:cs typeface="Omnes Semibold Italic"/>
              </a:defRPr>
            </a:lvl2pPr>
            <a:lvl3pPr marL="0" indent="0" algn="l" defTabSz="509412" rtl="0" eaLnBrk="1" latinLnBrk="0" hangingPunct="1">
              <a:spcBef>
                <a:spcPct val="20000"/>
              </a:spcBef>
              <a:buFontTx/>
              <a:buNone/>
              <a:defRPr sz="1200" b="0" i="0" kern="1200" cap="all" baseline="0">
                <a:solidFill>
                  <a:srgbClr val="313231"/>
                </a:solidFill>
                <a:latin typeface="Omnes Semibold"/>
                <a:ea typeface="+mn-ea"/>
                <a:cs typeface="Omnes Semibold Italic"/>
              </a:defRPr>
            </a:lvl3pPr>
            <a:lvl4pPr marL="0" indent="0" algn="l" defTabSz="509412" rtl="0" eaLnBrk="1" latinLnBrk="0" hangingPunct="1">
              <a:spcBef>
                <a:spcPct val="20000"/>
              </a:spcBef>
              <a:buFontTx/>
              <a:buNone/>
              <a:defRPr sz="1200" b="0" i="0" kern="1200" cap="all" baseline="0">
                <a:solidFill>
                  <a:srgbClr val="313231"/>
                </a:solidFill>
                <a:latin typeface="Omnes Semibold"/>
                <a:ea typeface="+mn-ea"/>
                <a:cs typeface="Omnes Semibold Italic"/>
              </a:defRPr>
            </a:lvl4pPr>
            <a:lvl5pPr marL="0" indent="0" algn="l" defTabSz="509412" rtl="0" eaLnBrk="1" latinLnBrk="0" hangingPunct="1">
              <a:spcBef>
                <a:spcPct val="20000"/>
              </a:spcBef>
              <a:buFontTx/>
              <a:buNone/>
              <a:defRPr sz="1200" b="0" i="0" kern="1200" cap="all" baseline="0">
                <a:solidFill>
                  <a:srgbClr val="313231"/>
                </a:solidFill>
                <a:latin typeface="Omnes Semibold"/>
                <a:ea typeface="+mn-ea"/>
                <a:cs typeface="Omnes Semibold Italic"/>
              </a:defRPr>
            </a:lvl5pPr>
            <a:lvl6pPr marL="2801767" indent="-254706" algn="l" defTabSz="509412" rtl="0" eaLnBrk="1" latinLnBrk="0" hangingPunct="1">
              <a:spcBef>
                <a:spcPct val="20000"/>
              </a:spcBef>
              <a:buFont typeface="Arial"/>
              <a:buChar char="•"/>
              <a:defRPr sz="2200" kern="1200">
                <a:solidFill>
                  <a:schemeClr val="tx1"/>
                </a:solidFill>
                <a:latin typeface="+mn-lt"/>
                <a:ea typeface="+mn-ea"/>
                <a:cs typeface="+mn-cs"/>
              </a:defRPr>
            </a:lvl6pPr>
            <a:lvl7pPr marL="3311180" indent="-254706" algn="l" defTabSz="509412" rtl="0" eaLnBrk="1" latinLnBrk="0" hangingPunct="1">
              <a:spcBef>
                <a:spcPct val="20000"/>
              </a:spcBef>
              <a:buFont typeface="Arial"/>
              <a:buChar char="•"/>
              <a:defRPr sz="2200" kern="1200">
                <a:solidFill>
                  <a:schemeClr val="tx1"/>
                </a:solidFill>
                <a:latin typeface="+mn-lt"/>
                <a:ea typeface="+mn-ea"/>
                <a:cs typeface="+mn-cs"/>
              </a:defRPr>
            </a:lvl7pPr>
            <a:lvl8pPr marL="3820592" indent="-254706" algn="l" defTabSz="509412" rtl="0" eaLnBrk="1" latinLnBrk="0" hangingPunct="1">
              <a:spcBef>
                <a:spcPct val="20000"/>
              </a:spcBef>
              <a:buFont typeface="Arial"/>
              <a:buChar char="•"/>
              <a:defRPr sz="2200" kern="1200">
                <a:solidFill>
                  <a:schemeClr val="tx1"/>
                </a:solidFill>
                <a:latin typeface="+mn-lt"/>
                <a:ea typeface="+mn-ea"/>
                <a:cs typeface="+mn-cs"/>
              </a:defRPr>
            </a:lvl8pPr>
            <a:lvl9pPr marL="4330004" indent="-254706" algn="l" defTabSz="509412" rtl="0" eaLnBrk="1" latinLnBrk="0" hangingPunct="1">
              <a:spcBef>
                <a:spcPct val="20000"/>
              </a:spcBef>
              <a:buFont typeface="Arial"/>
              <a:buChar char="•"/>
              <a:defRPr sz="2200" kern="1200">
                <a:solidFill>
                  <a:schemeClr val="tx1"/>
                </a:solidFill>
                <a:latin typeface="+mn-lt"/>
                <a:ea typeface="+mn-ea"/>
                <a:cs typeface="+mn-cs"/>
              </a:defRPr>
            </a:lvl9pPr>
          </a:lstStyle>
          <a:p>
            <a:r>
              <a:rPr lang="en-US" b="1" i="0" cap="all" dirty="0">
                <a:latin typeface="Gill Sans MT"/>
                <a:cs typeface="Gill Sans MT"/>
              </a:rPr>
              <a:t>Includes</a:t>
            </a:r>
          </a:p>
        </p:txBody>
      </p:sp>
      <p:sp>
        <p:nvSpPr>
          <p:cNvPr id="36" name="Picture Placeholder 2"/>
          <p:cNvSpPr>
            <a:spLocks noGrp="1" noChangeAspect="1"/>
          </p:cNvSpPr>
          <p:nvPr>
            <p:ph type="pic" idx="21" hasCustomPrompt="1"/>
          </p:nvPr>
        </p:nvSpPr>
        <p:spPr>
          <a:xfrm>
            <a:off x="5257798" y="995316"/>
            <a:ext cx="4343400" cy="2680697"/>
          </a:xfrm>
          <a:prstGeom prst="rect">
            <a:avLst/>
          </a:prstGeom>
          <a:noFill/>
        </p:spPr>
        <p:txBody>
          <a:bodyPr lIns="0" tIns="0" rIns="0" bIns="0" anchor="ctr" anchorCtr="1"/>
          <a:lstStyle>
            <a:lvl1pPr marL="0" indent="0" algn="ctr">
              <a:buNone/>
              <a:defRPr sz="900" baseline="0">
                <a:solidFill>
                  <a:srgbClr val="2D2E2D"/>
                </a:solidFill>
                <a:latin typeface="Gill Sans MT"/>
                <a:cs typeface="Gill Sans M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into this box and click on the “Resize picture to fit inside placeholder” button.</a:t>
            </a:r>
          </a:p>
        </p:txBody>
      </p:sp>
      <p:sp>
        <p:nvSpPr>
          <p:cNvPr id="37" name="Content Placeholder 2"/>
          <p:cNvSpPr>
            <a:spLocks noGrp="1"/>
          </p:cNvSpPr>
          <p:nvPr>
            <p:ph idx="22"/>
          </p:nvPr>
        </p:nvSpPr>
        <p:spPr>
          <a:xfrm>
            <a:off x="5257798" y="4745003"/>
            <a:ext cx="4343400" cy="845042"/>
          </a:xfrm>
          <a:prstGeom prst="rect">
            <a:avLst/>
          </a:prstGeom>
        </p:spPr>
        <p:txBody>
          <a:bodyPr lIns="0" tIns="0" rIns="0" bIns="0"/>
          <a:lstStyle>
            <a:lvl1pPr marL="0" indent="-73152">
              <a:buFont typeface="Arial"/>
              <a:buChar char="•"/>
              <a:defRPr sz="1000" baseline="0">
                <a:solidFill>
                  <a:srgbClr val="2D2E2D"/>
                </a:solidFill>
                <a:latin typeface="Gill Sans MT"/>
                <a:cs typeface="Gill Sans MT"/>
              </a:defRPr>
            </a:lvl1pPr>
            <a:lvl2pPr marL="164592" indent="-137160">
              <a:buSzPct val="100000"/>
              <a:buFont typeface="Lucida Grande"/>
              <a:buChar char="—"/>
              <a:defRPr sz="1000" b="0" i="1" baseline="0">
                <a:solidFill>
                  <a:srgbClr val="2D2E2D"/>
                </a:solidFill>
                <a:latin typeface="Gill Sans MT"/>
                <a:cs typeface="Gill Sans MT"/>
              </a:defRPr>
            </a:lvl2pPr>
            <a:lvl3pPr marL="164592" indent="-137160" algn="l">
              <a:buFont typeface="Lucida Grande"/>
              <a:buChar char="—"/>
              <a:defRPr sz="1000" b="0" i="1" baseline="0">
                <a:solidFill>
                  <a:srgbClr val="2D2E2D"/>
                </a:solidFill>
                <a:latin typeface="Gill Sans MT"/>
                <a:cs typeface="Gill Sans MT"/>
              </a:defRPr>
            </a:lvl3pPr>
            <a:lvl4pPr marL="164592" indent="-137160" algn="l">
              <a:buFont typeface="Lucida Grande"/>
              <a:buChar char="—"/>
              <a:defRPr sz="1000" b="0" i="1" baseline="0">
                <a:solidFill>
                  <a:srgbClr val="2D2E2D"/>
                </a:solidFill>
                <a:latin typeface="Gill Sans MT"/>
                <a:cs typeface="Gill Sans MT"/>
              </a:defRPr>
            </a:lvl4pPr>
            <a:lvl5pPr marL="164592" indent="-137160" algn="l">
              <a:buFont typeface="Lucida Grande"/>
              <a:buChar char="—"/>
              <a:defRPr sz="1000" b="0" i="1" baseline="0">
                <a:solidFill>
                  <a:srgbClr val="2D2E2D"/>
                </a:solidFill>
                <a:latin typeface="Gill Sans MT"/>
                <a:cs typeface="Gill Sans M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38" name="Text Placeholder 2"/>
          <p:cNvSpPr>
            <a:spLocks noGrp="1"/>
          </p:cNvSpPr>
          <p:nvPr>
            <p:ph type="body" sz="quarter" idx="23"/>
          </p:nvPr>
        </p:nvSpPr>
        <p:spPr>
          <a:xfrm>
            <a:off x="5257798" y="3832662"/>
            <a:ext cx="4343400" cy="454935"/>
          </a:xfrm>
        </p:spPr>
        <p:txBody>
          <a:bodyPr anchor="ctr" anchorCtr="0">
            <a:noAutofit/>
          </a:bodyPr>
          <a:lstStyle>
            <a:lvl1pPr indent="0">
              <a:lnSpc>
                <a:spcPts val="1700"/>
              </a:lnSpc>
              <a:spcBef>
                <a:spcPts val="0"/>
              </a:spcBef>
              <a:buFontTx/>
              <a:buNone/>
              <a:defRPr sz="1600" b="1" i="0">
                <a:solidFill>
                  <a:srgbClr val="034EA2"/>
                </a:solidFill>
              </a:defRPr>
            </a:lvl1pPr>
          </a:lstStyle>
          <a:p>
            <a:pPr lvl="0"/>
            <a:r>
              <a:rPr lang="en-US" dirty="0"/>
              <a:t>Click to edit Master text styles</a:t>
            </a:r>
          </a:p>
        </p:txBody>
      </p:sp>
    </p:spTree>
    <p:extLst>
      <p:ext uri="{BB962C8B-B14F-4D97-AF65-F5344CB8AC3E}">
        <p14:creationId xmlns:p14="http://schemas.microsoft.com/office/powerpoint/2010/main" val="32203822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id="{24CEA10E-1570-BA2C-A016-D16C3DB31742}"/>
              </a:ext>
            </a:extLst>
          </p:cNvPr>
          <p:cNvSpPr/>
          <p:nvPr userDrawn="1"/>
        </p:nvSpPr>
        <p:spPr>
          <a:xfrm>
            <a:off x="503238" y="1287378"/>
            <a:ext cx="935269" cy="1005372"/>
          </a:xfrm>
          <a:prstGeom prst="roundRect">
            <a:avLst>
              <a:gd name="adj" fmla="val 5464"/>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0B8621D8-A9C5-A7CB-6B06-43DEB0DB6B13}"/>
              </a:ext>
            </a:extLst>
          </p:cNvPr>
          <p:cNvSpPr>
            <a:spLocks noGrp="1"/>
          </p:cNvSpPr>
          <p:nvPr>
            <p:ph type="title"/>
          </p:nvPr>
        </p:nvSpPr>
        <p:spPr>
          <a:xfrm>
            <a:off x="503238" y="365582"/>
            <a:ext cx="9051925" cy="369247"/>
          </a:xfrm>
          <a:prstGeom prst="rect">
            <a:avLst/>
          </a:prstGeom>
        </p:spPr>
        <p:txBody>
          <a:bodyPr vert="horz" lIns="0" tIns="0" rIns="0" bIns="0"/>
          <a:lstStyle>
            <a:lvl1pPr algn="ctr">
              <a:lnSpc>
                <a:spcPct val="100000"/>
              </a:lnSpc>
              <a:defRPr sz="2400" b="1" i="0">
                <a:solidFill>
                  <a:srgbClr val="034EA2"/>
                </a:solidFill>
                <a:latin typeface="Gill Sans MT"/>
                <a:cs typeface="Gill Sans MT"/>
              </a:defRPr>
            </a:lvl1pPr>
          </a:lstStyle>
          <a:p>
            <a:r>
              <a:rPr lang="en-US" dirty="0"/>
              <a:t>Click to edit Master title style</a:t>
            </a:r>
          </a:p>
        </p:txBody>
      </p:sp>
      <p:sp>
        <p:nvSpPr>
          <p:cNvPr id="9" name="Picture Placeholder 2">
            <a:extLst>
              <a:ext uri="{FF2B5EF4-FFF2-40B4-BE49-F238E27FC236}">
                <a16:creationId xmlns:a16="http://schemas.microsoft.com/office/drawing/2014/main" id="{96B6F0EC-5A29-5F79-2B55-AF82D03CBF9D}"/>
              </a:ext>
            </a:extLst>
          </p:cNvPr>
          <p:cNvSpPr>
            <a:spLocks noGrp="1" noChangeAspect="1"/>
          </p:cNvSpPr>
          <p:nvPr>
            <p:ph type="pic" idx="1" hasCustomPrompt="1"/>
          </p:nvPr>
        </p:nvSpPr>
        <p:spPr>
          <a:xfrm>
            <a:off x="557445" y="1343026"/>
            <a:ext cx="826856" cy="894076"/>
          </a:xfrm>
          <a:prstGeom prst="rect">
            <a:avLst/>
          </a:prstGeom>
          <a:noFill/>
        </p:spPr>
        <p:txBody>
          <a:bodyPr lIns="0" tIns="0" rIns="0" bIns="0" anchor="ctr" anchorCtr="1"/>
          <a:lstStyle>
            <a:lvl1pPr marL="0" indent="0" algn="ctr">
              <a:buNone/>
              <a:defRPr sz="500" baseline="0">
                <a:solidFill>
                  <a:srgbClr val="2D2E2D"/>
                </a:solidFill>
                <a:latin typeface="Gill Sans MT"/>
                <a:cs typeface="Gill Sans M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into this box and click on the “Resize picture to fit inside placeholder” button.</a:t>
            </a:r>
          </a:p>
        </p:txBody>
      </p:sp>
      <p:sp>
        <p:nvSpPr>
          <p:cNvPr id="49" name="Rounded Rectangle 48">
            <a:extLst>
              <a:ext uri="{FF2B5EF4-FFF2-40B4-BE49-F238E27FC236}">
                <a16:creationId xmlns:a16="http://schemas.microsoft.com/office/drawing/2014/main" id="{5B82EF0B-D513-3531-B21C-25E3D9797338}"/>
              </a:ext>
            </a:extLst>
          </p:cNvPr>
          <p:cNvSpPr/>
          <p:nvPr userDrawn="1"/>
        </p:nvSpPr>
        <p:spPr>
          <a:xfrm>
            <a:off x="503238" y="2385928"/>
            <a:ext cx="935269" cy="1005372"/>
          </a:xfrm>
          <a:prstGeom prst="roundRect">
            <a:avLst>
              <a:gd name="adj" fmla="val 5464"/>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Picture Placeholder 2">
            <a:extLst>
              <a:ext uri="{FF2B5EF4-FFF2-40B4-BE49-F238E27FC236}">
                <a16:creationId xmlns:a16="http://schemas.microsoft.com/office/drawing/2014/main" id="{D2FAF26A-BA8D-92DC-AB53-7F3E68962686}"/>
              </a:ext>
            </a:extLst>
          </p:cNvPr>
          <p:cNvSpPr>
            <a:spLocks noGrp="1" noChangeAspect="1"/>
          </p:cNvSpPr>
          <p:nvPr>
            <p:ph type="pic" idx="10" hasCustomPrompt="1"/>
          </p:nvPr>
        </p:nvSpPr>
        <p:spPr>
          <a:xfrm>
            <a:off x="557445" y="2441576"/>
            <a:ext cx="826856" cy="894076"/>
          </a:xfrm>
          <a:prstGeom prst="rect">
            <a:avLst/>
          </a:prstGeom>
          <a:noFill/>
        </p:spPr>
        <p:txBody>
          <a:bodyPr lIns="0" tIns="0" rIns="0" bIns="0" anchor="ctr" anchorCtr="1"/>
          <a:lstStyle>
            <a:lvl1pPr marL="0" indent="0" algn="ctr">
              <a:buNone/>
              <a:defRPr sz="500" baseline="0">
                <a:solidFill>
                  <a:srgbClr val="2D2E2D"/>
                </a:solidFill>
                <a:latin typeface="Gill Sans MT"/>
                <a:cs typeface="Gill Sans M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into this box and click on the “Resize picture to fit inside placeholder” button.</a:t>
            </a:r>
          </a:p>
        </p:txBody>
      </p:sp>
      <p:sp>
        <p:nvSpPr>
          <p:cNvPr id="51" name="Rounded Rectangle 50">
            <a:extLst>
              <a:ext uri="{FF2B5EF4-FFF2-40B4-BE49-F238E27FC236}">
                <a16:creationId xmlns:a16="http://schemas.microsoft.com/office/drawing/2014/main" id="{CF5F0BF8-4B4C-AE53-C93A-5E1BA825D39F}"/>
              </a:ext>
            </a:extLst>
          </p:cNvPr>
          <p:cNvSpPr/>
          <p:nvPr userDrawn="1"/>
        </p:nvSpPr>
        <p:spPr>
          <a:xfrm>
            <a:off x="503238" y="3487653"/>
            <a:ext cx="935269" cy="1005372"/>
          </a:xfrm>
          <a:prstGeom prst="roundRect">
            <a:avLst>
              <a:gd name="adj" fmla="val 5464"/>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Picture Placeholder 2">
            <a:extLst>
              <a:ext uri="{FF2B5EF4-FFF2-40B4-BE49-F238E27FC236}">
                <a16:creationId xmlns:a16="http://schemas.microsoft.com/office/drawing/2014/main" id="{D5134671-4299-92DA-1699-7500DEA7998C}"/>
              </a:ext>
            </a:extLst>
          </p:cNvPr>
          <p:cNvSpPr>
            <a:spLocks noGrp="1" noChangeAspect="1"/>
          </p:cNvSpPr>
          <p:nvPr>
            <p:ph type="pic" idx="11" hasCustomPrompt="1"/>
          </p:nvPr>
        </p:nvSpPr>
        <p:spPr>
          <a:xfrm>
            <a:off x="557445" y="3543301"/>
            <a:ext cx="826856" cy="894076"/>
          </a:xfrm>
          <a:prstGeom prst="rect">
            <a:avLst/>
          </a:prstGeom>
          <a:noFill/>
        </p:spPr>
        <p:txBody>
          <a:bodyPr lIns="0" tIns="0" rIns="0" bIns="0" anchor="ctr" anchorCtr="1"/>
          <a:lstStyle>
            <a:lvl1pPr marL="0" indent="0" algn="ctr">
              <a:buNone/>
              <a:defRPr sz="500" baseline="0">
                <a:solidFill>
                  <a:srgbClr val="2D2E2D"/>
                </a:solidFill>
                <a:latin typeface="Gill Sans MT"/>
                <a:cs typeface="Gill Sans M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into this box and click on the “Resize picture to fit inside placeholder” button.</a:t>
            </a:r>
          </a:p>
        </p:txBody>
      </p:sp>
      <p:sp>
        <p:nvSpPr>
          <p:cNvPr id="53" name="Rounded Rectangle 52">
            <a:extLst>
              <a:ext uri="{FF2B5EF4-FFF2-40B4-BE49-F238E27FC236}">
                <a16:creationId xmlns:a16="http://schemas.microsoft.com/office/drawing/2014/main" id="{D4C79F7B-22BD-B1D6-D8A0-76D0327F5257}"/>
              </a:ext>
            </a:extLst>
          </p:cNvPr>
          <p:cNvSpPr/>
          <p:nvPr userDrawn="1"/>
        </p:nvSpPr>
        <p:spPr>
          <a:xfrm>
            <a:off x="503238" y="4583028"/>
            <a:ext cx="935269" cy="1005372"/>
          </a:xfrm>
          <a:prstGeom prst="roundRect">
            <a:avLst>
              <a:gd name="adj" fmla="val 5464"/>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Picture Placeholder 2">
            <a:extLst>
              <a:ext uri="{FF2B5EF4-FFF2-40B4-BE49-F238E27FC236}">
                <a16:creationId xmlns:a16="http://schemas.microsoft.com/office/drawing/2014/main" id="{19FD9D90-3BDD-3D29-3E6C-4B19F1C9CEF3}"/>
              </a:ext>
            </a:extLst>
          </p:cNvPr>
          <p:cNvSpPr>
            <a:spLocks noGrp="1" noChangeAspect="1"/>
          </p:cNvSpPr>
          <p:nvPr>
            <p:ph type="pic" idx="12" hasCustomPrompt="1"/>
          </p:nvPr>
        </p:nvSpPr>
        <p:spPr>
          <a:xfrm>
            <a:off x="557445" y="4638676"/>
            <a:ext cx="826856" cy="894076"/>
          </a:xfrm>
          <a:prstGeom prst="rect">
            <a:avLst/>
          </a:prstGeom>
          <a:noFill/>
        </p:spPr>
        <p:txBody>
          <a:bodyPr lIns="0" tIns="0" rIns="0" bIns="0" anchor="ctr" anchorCtr="1"/>
          <a:lstStyle>
            <a:lvl1pPr marL="0" indent="0" algn="ctr">
              <a:buNone/>
              <a:defRPr sz="500" baseline="0">
                <a:solidFill>
                  <a:srgbClr val="2D2E2D"/>
                </a:solidFill>
                <a:latin typeface="Gill Sans MT"/>
                <a:cs typeface="Gill Sans M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into this box and click on the “Resize picture to fit inside placeholder” button.</a:t>
            </a:r>
          </a:p>
        </p:txBody>
      </p:sp>
      <p:sp>
        <p:nvSpPr>
          <p:cNvPr id="55" name="Rounded Rectangle 54">
            <a:extLst>
              <a:ext uri="{FF2B5EF4-FFF2-40B4-BE49-F238E27FC236}">
                <a16:creationId xmlns:a16="http://schemas.microsoft.com/office/drawing/2014/main" id="{08741CEC-D328-9EE2-089B-43A2B56BF194}"/>
              </a:ext>
            </a:extLst>
          </p:cNvPr>
          <p:cNvSpPr/>
          <p:nvPr userDrawn="1"/>
        </p:nvSpPr>
        <p:spPr>
          <a:xfrm>
            <a:off x="503238" y="5681578"/>
            <a:ext cx="935269" cy="1005372"/>
          </a:xfrm>
          <a:prstGeom prst="roundRect">
            <a:avLst>
              <a:gd name="adj" fmla="val 5464"/>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Picture Placeholder 2">
            <a:extLst>
              <a:ext uri="{FF2B5EF4-FFF2-40B4-BE49-F238E27FC236}">
                <a16:creationId xmlns:a16="http://schemas.microsoft.com/office/drawing/2014/main" id="{EC2E045D-6261-3ACF-B26E-57DCC3708525}"/>
              </a:ext>
            </a:extLst>
          </p:cNvPr>
          <p:cNvSpPr>
            <a:spLocks noGrp="1" noChangeAspect="1"/>
          </p:cNvSpPr>
          <p:nvPr>
            <p:ph type="pic" idx="13" hasCustomPrompt="1"/>
          </p:nvPr>
        </p:nvSpPr>
        <p:spPr>
          <a:xfrm>
            <a:off x="557445" y="5737226"/>
            <a:ext cx="826856" cy="894076"/>
          </a:xfrm>
          <a:prstGeom prst="rect">
            <a:avLst/>
          </a:prstGeom>
          <a:noFill/>
        </p:spPr>
        <p:txBody>
          <a:bodyPr lIns="0" tIns="0" rIns="0" bIns="0" anchor="ctr" anchorCtr="1"/>
          <a:lstStyle>
            <a:lvl1pPr marL="0" indent="0" algn="ctr">
              <a:buNone/>
              <a:defRPr sz="500" baseline="0">
                <a:solidFill>
                  <a:srgbClr val="2D2E2D"/>
                </a:solidFill>
                <a:latin typeface="Gill Sans MT"/>
                <a:cs typeface="Gill Sans M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into this box and click on the “Resize picture to fit inside placeholder” button.</a:t>
            </a:r>
          </a:p>
        </p:txBody>
      </p:sp>
      <p:sp>
        <p:nvSpPr>
          <p:cNvPr id="66" name="Rounded Rectangle 65">
            <a:extLst>
              <a:ext uri="{FF2B5EF4-FFF2-40B4-BE49-F238E27FC236}">
                <a16:creationId xmlns:a16="http://schemas.microsoft.com/office/drawing/2014/main" id="{61C9DF12-84BA-45B9-EB9C-4A5F036A11EE}"/>
              </a:ext>
            </a:extLst>
          </p:cNvPr>
          <p:cNvSpPr/>
          <p:nvPr userDrawn="1"/>
        </p:nvSpPr>
        <p:spPr>
          <a:xfrm>
            <a:off x="1519238" y="1287378"/>
            <a:ext cx="935269" cy="1005372"/>
          </a:xfrm>
          <a:prstGeom prst="roundRect">
            <a:avLst>
              <a:gd name="adj" fmla="val 5464"/>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Picture Placeholder 2">
            <a:extLst>
              <a:ext uri="{FF2B5EF4-FFF2-40B4-BE49-F238E27FC236}">
                <a16:creationId xmlns:a16="http://schemas.microsoft.com/office/drawing/2014/main" id="{C702D42B-8527-1223-C9D0-97E7A0B9448D}"/>
              </a:ext>
            </a:extLst>
          </p:cNvPr>
          <p:cNvSpPr>
            <a:spLocks noGrp="1" noChangeAspect="1"/>
          </p:cNvSpPr>
          <p:nvPr>
            <p:ph type="pic" idx="14" hasCustomPrompt="1"/>
          </p:nvPr>
        </p:nvSpPr>
        <p:spPr>
          <a:xfrm>
            <a:off x="1573445" y="1343026"/>
            <a:ext cx="826856" cy="894076"/>
          </a:xfrm>
          <a:prstGeom prst="rect">
            <a:avLst/>
          </a:prstGeom>
          <a:noFill/>
        </p:spPr>
        <p:txBody>
          <a:bodyPr lIns="0" tIns="0" rIns="0" bIns="0" anchor="ctr" anchorCtr="1"/>
          <a:lstStyle>
            <a:lvl1pPr marL="0" indent="0" algn="ctr">
              <a:buNone/>
              <a:defRPr sz="500" baseline="0">
                <a:solidFill>
                  <a:srgbClr val="2D2E2D"/>
                </a:solidFill>
                <a:latin typeface="Gill Sans MT"/>
                <a:cs typeface="Gill Sans M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into this box and click on the “Resize picture to fit inside placeholder” button.</a:t>
            </a:r>
          </a:p>
        </p:txBody>
      </p:sp>
      <p:sp>
        <p:nvSpPr>
          <p:cNvPr id="68" name="Rounded Rectangle 67">
            <a:extLst>
              <a:ext uri="{FF2B5EF4-FFF2-40B4-BE49-F238E27FC236}">
                <a16:creationId xmlns:a16="http://schemas.microsoft.com/office/drawing/2014/main" id="{EEC28141-67BE-E90A-2904-4A24DAFF82A8}"/>
              </a:ext>
            </a:extLst>
          </p:cNvPr>
          <p:cNvSpPr/>
          <p:nvPr userDrawn="1"/>
        </p:nvSpPr>
        <p:spPr>
          <a:xfrm>
            <a:off x="2532063" y="1287378"/>
            <a:ext cx="935269" cy="1005372"/>
          </a:xfrm>
          <a:prstGeom prst="roundRect">
            <a:avLst>
              <a:gd name="adj" fmla="val 5464"/>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Picture Placeholder 2">
            <a:extLst>
              <a:ext uri="{FF2B5EF4-FFF2-40B4-BE49-F238E27FC236}">
                <a16:creationId xmlns:a16="http://schemas.microsoft.com/office/drawing/2014/main" id="{2726B68A-12F4-4519-A5DE-67EE901786B4}"/>
              </a:ext>
            </a:extLst>
          </p:cNvPr>
          <p:cNvSpPr>
            <a:spLocks noGrp="1" noChangeAspect="1"/>
          </p:cNvSpPr>
          <p:nvPr>
            <p:ph type="pic" idx="15" hasCustomPrompt="1"/>
          </p:nvPr>
        </p:nvSpPr>
        <p:spPr>
          <a:xfrm>
            <a:off x="2586270" y="1343026"/>
            <a:ext cx="826856" cy="894076"/>
          </a:xfrm>
          <a:prstGeom prst="rect">
            <a:avLst/>
          </a:prstGeom>
          <a:noFill/>
        </p:spPr>
        <p:txBody>
          <a:bodyPr lIns="0" tIns="0" rIns="0" bIns="0" anchor="ctr" anchorCtr="1"/>
          <a:lstStyle>
            <a:lvl1pPr marL="0" indent="0" algn="ctr">
              <a:buNone/>
              <a:defRPr sz="500" baseline="0">
                <a:solidFill>
                  <a:srgbClr val="2D2E2D"/>
                </a:solidFill>
                <a:latin typeface="Gill Sans MT"/>
                <a:cs typeface="Gill Sans M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into this box and click on the “Resize picture to fit inside placeholder” button.</a:t>
            </a:r>
          </a:p>
        </p:txBody>
      </p:sp>
      <p:sp>
        <p:nvSpPr>
          <p:cNvPr id="70" name="Rounded Rectangle 69">
            <a:extLst>
              <a:ext uri="{FF2B5EF4-FFF2-40B4-BE49-F238E27FC236}">
                <a16:creationId xmlns:a16="http://schemas.microsoft.com/office/drawing/2014/main" id="{70A64F1D-B449-2245-482F-C3DA8974210E}"/>
              </a:ext>
            </a:extLst>
          </p:cNvPr>
          <p:cNvSpPr/>
          <p:nvPr userDrawn="1"/>
        </p:nvSpPr>
        <p:spPr>
          <a:xfrm>
            <a:off x="3544888" y="1287378"/>
            <a:ext cx="935269" cy="1005372"/>
          </a:xfrm>
          <a:prstGeom prst="roundRect">
            <a:avLst>
              <a:gd name="adj" fmla="val 5464"/>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Picture Placeholder 2">
            <a:extLst>
              <a:ext uri="{FF2B5EF4-FFF2-40B4-BE49-F238E27FC236}">
                <a16:creationId xmlns:a16="http://schemas.microsoft.com/office/drawing/2014/main" id="{D0A242F6-E06C-91B3-550D-EEF65F004E9F}"/>
              </a:ext>
            </a:extLst>
          </p:cNvPr>
          <p:cNvSpPr>
            <a:spLocks noGrp="1" noChangeAspect="1"/>
          </p:cNvSpPr>
          <p:nvPr>
            <p:ph type="pic" idx="16" hasCustomPrompt="1"/>
          </p:nvPr>
        </p:nvSpPr>
        <p:spPr>
          <a:xfrm>
            <a:off x="3599095" y="1343026"/>
            <a:ext cx="826856" cy="894076"/>
          </a:xfrm>
          <a:prstGeom prst="rect">
            <a:avLst/>
          </a:prstGeom>
          <a:noFill/>
        </p:spPr>
        <p:txBody>
          <a:bodyPr lIns="0" tIns="0" rIns="0" bIns="0" anchor="ctr" anchorCtr="1"/>
          <a:lstStyle>
            <a:lvl1pPr marL="0" indent="0" algn="ctr">
              <a:buNone/>
              <a:defRPr sz="500" baseline="0">
                <a:solidFill>
                  <a:srgbClr val="2D2E2D"/>
                </a:solidFill>
                <a:latin typeface="Gill Sans MT"/>
                <a:cs typeface="Gill Sans M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into this box and click on the “Resize picture to fit inside placeholder” button.</a:t>
            </a:r>
          </a:p>
        </p:txBody>
      </p:sp>
      <p:sp>
        <p:nvSpPr>
          <p:cNvPr id="72" name="Rounded Rectangle 71">
            <a:extLst>
              <a:ext uri="{FF2B5EF4-FFF2-40B4-BE49-F238E27FC236}">
                <a16:creationId xmlns:a16="http://schemas.microsoft.com/office/drawing/2014/main" id="{1239D65E-30AF-57B9-22D7-5637D611850A}"/>
              </a:ext>
            </a:extLst>
          </p:cNvPr>
          <p:cNvSpPr/>
          <p:nvPr userDrawn="1"/>
        </p:nvSpPr>
        <p:spPr>
          <a:xfrm>
            <a:off x="4560888" y="1287378"/>
            <a:ext cx="935269" cy="1005372"/>
          </a:xfrm>
          <a:prstGeom prst="roundRect">
            <a:avLst>
              <a:gd name="adj" fmla="val 5464"/>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3" name="Picture Placeholder 2">
            <a:extLst>
              <a:ext uri="{FF2B5EF4-FFF2-40B4-BE49-F238E27FC236}">
                <a16:creationId xmlns:a16="http://schemas.microsoft.com/office/drawing/2014/main" id="{728FFC49-75BD-1F7E-FB6D-16F72F40CBBB}"/>
              </a:ext>
            </a:extLst>
          </p:cNvPr>
          <p:cNvSpPr>
            <a:spLocks noGrp="1" noChangeAspect="1"/>
          </p:cNvSpPr>
          <p:nvPr>
            <p:ph type="pic" idx="17" hasCustomPrompt="1"/>
          </p:nvPr>
        </p:nvSpPr>
        <p:spPr>
          <a:xfrm>
            <a:off x="4615095" y="1343026"/>
            <a:ext cx="826856" cy="894076"/>
          </a:xfrm>
          <a:prstGeom prst="rect">
            <a:avLst/>
          </a:prstGeom>
          <a:noFill/>
        </p:spPr>
        <p:txBody>
          <a:bodyPr lIns="0" tIns="0" rIns="0" bIns="0" anchor="ctr" anchorCtr="1"/>
          <a:lstStyle>
            <a:lvl1pPr marL="0" indent="0" algn="ctr">
              <a:buNone/>
              <a:defRPr sz="500" baseline="0">
                <a:solidFill>
                  <a:srgbClr val="2D2E2D"/>
                </a:solidFill>
                <a:latin typeface="Gill Sans MT"/>
                <a:cs typeface="Gill Sans M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into this box and click on the “Resize picture to fit inside placeholder” button.</a:t>
            </a:r>
          </a:p>
        </p:txBody>
      </p:sp>
      <p:sp>
        <p:nvSpPr>
          <p:cNvPr id="112" name="Rounded Rectangle 111">
            <a:extLst>
              <a:ext uri="{FF2B5EF4-FFF2-40B4-BE49-F238E27FC236}">
                <a16:creationId xmlns:a16="http://schemas.microsoft.com/office/drawing/2014/main" id="{3E197753-DD7A-B1D9-6FA7-7E6705C6817E}"/>
              </a:ext>
            </a:extLst>
          </p:cNvPr>
          <p:cNvSpPr/>
          <p:nvPr userDrawn="1"/>
        </p:nvSpPr>
        <p:spPr>
          <a:xfrm>
            <a:off x="5573713" y="1287378"/>
            <a:ext cx="935269" cy="1005372"/>
          </a:xfrm>
          <a:prstGeom prst="roundRect">
            <a:avLst>
              <a:gd name="adj" fmla="val 5464"/>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Picture Placeholder 2">
            <a:extLst>
              <a:ext uri="{FF2B5EF4-FFF2-40B4-BE49-F238E27FC236}">
                <a16:creationId xmlns:a16="http://schemas.microsoft.com/office/drawing/2014/main" id="{602C6392-ED07-16C0-CAEF-ED497BED7AB4}"/>
              </a:ext>
            </a:extLst>
          </p:cNvPr>
          <p:cNvSpPr>
            <a:spLocks noGrp="1" noChangeAspect="1"/>
          </p:cNvSpPr>
          <p:nvPr>
            <p:ph type="pic" idx="18" hasCustomPrompt="1"/>
          </p:nvPr>
        </p:nvSpPr>
        <p:spPr>
          <a:xfrm>
            <a:off x="5627920" y="1343026"/>
            <a:ext cx="826856" cy="894076"/>
          </a:xfrm>
          <a:prstGeom prst="rect">
            <a:avLst/>
          </a:prstGeom>
          <a:noFill/>
        </p:spPr>
        <p:txBody>
          <a:bodyPr lIns="0" tIns="0" rIns="0" bIns="0" anchor="ctr" anchorCtr="1"/>
          <a:lstStyle>
            <a:lvl1pPr marL="0" indent="0" algn="ctr">
              <a:buNone/>
              <a:defRPr sz="500" baseline="0">
                <a:solidFill>
                  <a:srgbClr val="2D2E2D"/>
                </a:solidFill>
                <a:latin typeface="Gill Sans MT"/>
                <a:cs typeface="Gill Sans M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into this box and click on the “Resize picture to fit inside placeholder” button.</a:t>
            </a:r>
          </a:p>
        </p:txBody>
      </p:sp>
      <p:sp>
        <p:nvSpPr>
          <p:cNvPr id="114" name="Rounded Rectangle 113">
            <a:extLst>
              <a:ext uri="{FF2B5EF4-FFF2-40B4-BE49-F238E27FC236}">
                <a16:creationId xmlns:a16="http://schemas.microsoft.com/office/drawing/2014/main" id="{11715CAF-9B75-751C-C6A9-DA49A3B4282F}"/>
              </a:ext>
            </a:extLst>
          </p:cNvPr>
          <p:cNvSpPr/>
          <p:nvPr userDrawn="1"/>
        </p:nvSpPr>
        <p:spPr>
          <a:xfrm>
            <a:off x="6586538" y="1287378"/>
            <a:ext cx="935269" cy="1005372"/>
          </a:xfrm>
          <a:prstGeom prst="roundRect">
            <a:avLst>
              <a:gd name="adj" fmla="val 5464"/>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5" name="Picture Placeholder 2">
            <a:extLst>
              <a:ext uri="{FF2B5EF4-FFF2-40B4-BE49-F238E27FC236}">
                <a16:creationId xmlns:a16="http://schemas.microsoft.com/office/drawing/2014/main" id="{4956DE51-ABB6-AA17-7146-6707DD62E33E}"/>
              </a:ext>
            </a:extLst>
          </p:cNvPr>
          <p:cNvSpPr>
            <a:spLocks noGrp="1" noChangeAspect="1"/>
          </p:cNvSpPr>
          <p:nvPr>
            <p:ph type="pic" idx="19" hasCustomPrompt="1"/>
          </p:nvPr>
        </p:nvSpPr>
        <p:spPr>
          <a:xfrm>
            <a:off x="6640745" y="1343026"/>
            <a:ext cx="826856" cy="894076"/>
          </a:xfrm>
          <a:prstGeom prst="rect">
            <a:avLst/>
          </a:prstGeom>
          <a:noFill/>
        </p:spPr>
        <p:txBody>
          <a:bodyPr lIns="0" tIns="0" rIns="0" bIns="0" anchor="ctr" anchorCtr="1"/>
          <a:lstStyle>
            <a:lvl1pPr marL="0" indent="0" algn="ctr">
              <a:buNone/>
              <a:defRPr sz="500" baseline="0">
                <a:solidFill>
                  <a:srgbClr val="2D2E2D"/>
                </a:solidFill>
                <a:latin typeface="Gill Sans MT"/>
                <a:cs typeface="Gill Sans M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into this box and click on the “Resize picture to fit inside placeholder” button.</a:t>
            </a:r>
          </a:p>
        </p:txBody>
      </p:sp>
      <p:sp>
        <p:nvSpPr>
          <p:cNvPr id="116" name="Rounded Rectangle 115">
            <a:extLst>
              <a:ext uri="{FF2B5EF4-FFF2-40B4-BE49-F238E27FC236}">
                <a16:creationId xmlns:a16="http://schemas.microsoft.com/office/drawing/2014/main" id="{5496C686-D270-8489-82E5-C75ED67857D0}"/>
              </a:ext>
            </a:extLst>
          </p:cNvPr>
          <p:cNvSpPr/>
          <p:nvPr userDrawn="1"/>
        </p:nvSpPr>
        <p:spPr>
          <a:xfrm>
            <a:off x="7605713" y="1287378"/>
            <a:ext cx="935269" cy="1005372"/>
          </a:xfrm>
          <a:prstGeom prst="roundRect">
            <a:avLst>
              <a:gd name="adj" fmla="val 5464"/>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7" name="Picture Placeholder 2">
            <a:extLst>
              <a:ext uri="{FF2B5EF4-FFF2-40B4-BE49-F238E27FC236}">
                <a16:creationId xmlns:a16="http://schemas.microsoft.com/office/drawing/2014/main" id="{C1138BC2-56F0-E075-5CDE-5313430D1440}"/>
              </a:ext>
            </a:extLst>
          </p:cNvPr>
          <p:cNvSpPr>
            <a:spLocks noGrp="1" noChangeAspect="1"/>
          </p:cNvSpPr>
          <p:nvPr>
            <p:ph type="pic" idx="20" hasCustomPrompt="1"/>
          </p:nvPr>
        </p:nvSpPr>
        <p:spPr>
          <a:xfrm>
            <a:off x="7659920" y="1343026"/>
            <a:ext cx="826856" cy="894076"/>
          </a:xfrm>
          <a:prstGeom prst="rect">
            <a:avLst/>
          </a:prstGeom>
          <a:noFill/>
        </p:spPr>
        <p:txBody>
          <a:bodyPr lIns="0" tIns="0" rIns="0" bIns="0" anchor="ctr" anchorCtr="1"/>
          <a:lstStyle>
            <a:lvl1pPr marL="0" indent="0" algn="ctr">
              <a:buNone/>
              <a:defRPr sz="500" baseline="0">
                <a:solidFill>
                  <a:srgbClr val="2D2E2D"/>
                </a:solidFill>
                <a:latin typeface="Gill Sans MT"/>
                <a:cs typeface="Gill Sans M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into this box and click on the “Resize picture to fit inside placeholder” button.</a:t>
            </a:r>
          </a:p>
        </p:txBody>
      </p:sp>
      <p:sp>
        <p:nvSpPr>
          <p:cNvPr id="118" name="Rounded Rectangle 117">
            <a:extLst>
              <a:ext uri="{FF2B5EF4-FFF2-40B4-BE49-F238E27FC236}">
                <a16:creationId xmlns:a16="http://schemas.microsoft.com/office/drawing/2014/main" id="{FCE4439E-2729-AA60-E5DD-C22E903166A5}"/>
              </a:ext>
            </a:extLst>
          </p:cNvPr>
          <p:cNvSpPr/>
          <p:nvPr userDrawn="1"/>
        </p:nvSpPr>
        <p:spPr>
          <a:xfrm>
            <a:off x="8615363" y="1287378"/>
            <a:ext cx="935269" cy="1005372"/>
          </a:xfrm>
          <a:prstGeom prst="roundRect">
            <a:avLst>
              <a:gd name="adj" fmla="val 5464"/>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9" name="Picture Placeholder 2">
            <a:extLst>
              <a:ext uri="{FF2B5EF4-FFF2-40B4-BE49-F238E27FC236}">
                <a16:creationId xmlns:a16="http://schemas.microsoft.com/office/drawing/2014/main" id="{5196276A-01B9-D58C-ED22-6D21631F65E7}"/>
              </a:ext>
            </a:extLst>
          </p:cNvPr>
          <p:cNvSpPr>
            <a:spLocks noGrp="1" noChangeAspect="1"/>
          </p:cNvSpPr>
          <p:nvPr>
            <p:ph type="pic" idx="21" hasCustomPrompt="1"/>
          </p:nvPr>
        </p:nvSpPr>
        <p:spPr>
          <a:xfrm>
            <a:off x="8669570" y="1343026"/>
            <a:ext cx="826856" cy="894076"/>
          </a:xfrm>
          <a:prstGeom prst="rect">
            <a:avLst/>
          </a:prstGeom>
          <a:noFill/>
        </p:spPr>
        <p:txBody>
          <a:bodyPr lIns="0" tIns="0" rIns="0" bIns="0" anchor="ctr" anchorCtr="1"/>
          <a:lstStyle>
            <a:lvl1pPr marL="0" indent="0" algn="ctr">
              <a:buNone/>
              <a:defRPr sz="500" baseline="0">
                <a:solidFill>
                  <a:srgbClr val="2D2E2D"/>
                </a:solidFill>
                <a:latin typeface="Gill Sans MT"/>
                <a:cs typeface="Gill Sans M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into this box and click on the “Resize picture to fit inside placeholder” button.</a:t>
            </a:r>
          </a:p>
        </p:txBody>
      </p:sp>
      <p:sp>
        <p:nvSpPr>
          <p:cNvPr id="120" name="Rounded Rectangle 119">
            <a:extLst>
              <a:ext uri="{FF2B5EF4-FFF2-40B4-BE49-F238E27FC236}">
                <a16:creationId xmlns:a16="http://schemas.microsoft.com/office/drawing/2014/main" id="{60A41341-DCD3-857C-0673-3F98B7159EBA}"/>
              </a:ext>
            </a:extLst>
          </p:cNvPr>
          <p:cNvSpPr/>
          <p:nvPr userDrawn="1"/>
        </p:nvSpPr>
        <p:spPr>
          <a:xfrm>
            <a:off x="1519238" y="2385928"/>
            <a:ext cx="935269" cy="1005372"/>
          </a:xfrm>
          <a:prstGeom prst="roundRect">
            <a:avLst>
              <a:gd name="adj" fmla="val 5464"/>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1" name="Picture Placeholder 2">
            <a:extLst>
              <a:ext uri="{FF2B5EF4-FFF2-40B4-BE49-F238E27FC236}">
                <a16:creationId xmlns:a16="http://schemas.microsoft.com/office/drawing/2014/main" id="{AA41B7CF-AEB1-4A15-3B78-8A713734A1F1}"/>
              </a:ext>
            </a:extLst>
          </p:cNvPr>
          <p:cNvSpPr>
            <a:spLocks noGrp="1" noChangeAspect="1"/>
          </p:cNvSpPr>
          <p:nvPr>
            <p:ph type="pic" idx="22" hasCustomPrompt="1"/>
          </p:nvPr>
        </p:nvSpPr>
        <p:spPr>
          <a:xfrm>
            <a:off x="1573445" y="2441576"/>
            <a:ext cx="826856" cy="894076"/>
          </a:xfrm>
          <a:prstGeom prst="rect">
            <a:avLst/>
          </a:prstGeom>
          <a:noFill/>
        </p:spPr>
        <p:txBody>
          <a:bodyPr lIns="0" tIns="0" rIns="0" bIns="0" anchor="ctr" anchorCtr="1"/>
          <a:lstStyle>
            <a:lvl1pPr marL="0" indent="0" algn="ctr">
              <a:buNone/>
              <a:defRPr sz="500" baseline="0">
                <a:solidFill>
                  <a:srgbClr val="2D2E2D"/>
                </a:solidFill>
                <a:latin typeface="Gill Sans MT"/>
                <a:cs typeface="Gill Sans M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into this box and click on the “Resize picture to fit inside placeholder” button.</a:t>
            </a:r>
          </a:p>
        </p:txBody>
      </p:sp>
      <p:sp>
        <p:nvSpPr>
          <p:cNvPr id="122" name="Rounded Rectangle 121">
            <a:extLst>
              <a:ext uri="{FF2B5EF4-FFF2-40B4-BE49-F238E27FC236}">
                <a16:creationId xmlns:a16="http://schemas.microsoft.com/office/drawing/2014/main" id="{F83C12E9-55B1-D541-E76A-2374F5CA3F78}"/>
              </a:ext>
            </a:extLst>
          </p:cNvPr>
          <p:cNvSpPr/>
          <p:nvPr userDrawn="1"/>
        </p:nvSpPr>
        <p:spPr>
          <a:xfrm>
            <a:off x="2532063" y="2385928"/>
            <a:ext cx="935269" cy="1005372"/>
          </a:xfrm>
          <a:prstGeom prst="roundRect">
            <a:avLst>
              <a:gd name="adj" fmla="val 5464"/>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3" name="Picture Placeholder 2">
            <a:extLst>
              <a:ext uri="{FF2B5EF4-FFF2-40B4-BE49-F238E27FC236}">
                <a16:creationId xmlns:a16="http://schemas.microsoft.com/office/drawing/2014/main" id="{D2C161A3-5884-EB0D-048D-A4C1D748BB03}"/>
              </a:ext>
            </a:extLst>
          </p:cNvPr>
          <p:cNvSpPr>
            <a:spLocks noGrp="1" noChangeAspect="1"/>
          </p:cNvSpPr>
          <p:nvPr>
            <p:ph type="pic" idx="23" hasCustomPrompt="1"/>
          </p:nvPr>
        </p:nvSpPr>
        <p:spPr>
          <a:xfrm>
            <a:off x="2586270" y="2441576"/>
            <a:ext cx="826856" cy="894076"/>
          </a:xfrm>
          <a:prstGeom prst="rect">
            <a:avLst/>
          </a:prstGeom>
          <a:noFill/>
        </p:spPr>
        <p:txBody>
          <a:bodyPr lIns="0" tIns="0" rIns="0" bIns="0" anchor="ctr" anchorCtr="1"/>
          <a:lstStyle>
            <a:lvl1pPr marL="0" indent="0" algn="ctr">
              <a:buNone/>
              <a:defRPr sz="500" baseline="0">
                <a:solidFill>
                  <a:srgbClr val="2D2E2D"/>
                </a:solidFill>
                <a:latin typeface="Gill Sans MT"/>
                <a:cs typeface="Gill Sans M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into this box and click on the “Resize picture to fit inside placeholder” button.</a:t>
            </a:r>
          </a:p>
        </p:txBody>
      </p:sp>
      <p:sp>
        <p:nvSpPr>
          <p:cNvPr id="124" name="Rounded Rectangle 123">
            <a:extLst>
              <a:ext uri="{FF2B5EF4-FFF2-40B4-BE49-F238E27FC236}">
                <a16:creationId xmlns:a16="http://schemas.microsoft.com/office/drawing/2014/main" id="{4EB7A7ED-23AF-1C18-FAF8-E585D3AD9624}"/>
              </a:ext>
            </a:extLst>
          </p:cNvPr>
          <p:cNvSpPr/>
          <p:nvPr userDrawn="1"/>
        </p:nvSpPr>
        <p:spPr>
          <a:xfrm>
            <a:off x="3544888" y="2385928"/>
            <a:ext cx="935269" cy="1005372"/>
          </a:xfrm>
          <a:prstGeom prst="roundRect">
            <a:avLst>
              <a:gd name="adj" fmla="val 5464"/>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5" name="Picture Placeholder 2">
            <a:extLst>
              <a:ext uri="{FF2B5EF4-FFF2-40B4-BE49-F238E27FC236}">
                <a16:creationId xmlns:a16="http://schemas.microsoft.com/office/drawing/2014/main" id="{876B8CA4-B60A-DD05-0360-EC3C08705CB5}"/>
              </a:ext>
            </a:extLst>
          </p:cNvPr>
          <p:cNvSpPr>
            <a:spLocks noGrp="1" noChangeAspect="1"/>
          </p:cNvSpPr>
          <p:nvPr>
            <p:ph type="pic" idx="24" hasCustomPrompt="1"/>
          </p:nvPr>
        </p:nvSpPr>
        <p:spPr>
          <a:xfrm>
            <a:off x="3599095" y="2441576"/>
            <a:ext cx="826856" cy="894076"/>
          </a:xfrm>
          <a:prstGeom prst="rect">
            <a:avLst/>
          </a:prstGeom>
          <a:noFill/>
        </p:spPr>
        <p:txBody>
          <a:bodyPr lIns="0" tIns="0" rIns="0" bIns="0" anchor="ctr" anchorCtr="1"/>
          <a:lstStyle>
            <a:lvl1pPr marL="0" indent="0" algn="ctr">
              <a:buNone/>
              <a:defRPr sz="500" baseline="0">
                <a:solidFill>
                  <a:srgbClr val="2D2E2D"/>
                </a:solidFill>
                <a:latin typeface="Gill Sans MT"/>
                <a:cs typeface="Gill Sans M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into this box and click on the “Resize picture to fit inside placeholder” button.</a:t>
            </a:r>
          </a:p>
        </p:txBody>
      </p:sp>
      <p:sp>
        <p:nvSpPr>
          <p:cNvPr id="126" name="Rounded Rectangle 125">
            <a:extLst>
              <a:ext uri="{FF2B5EF4-FFF2-40B4-BE49-F238E27FC236}">
                <a16:creationId xmlns:a16="http://schemas.microsoft.com/office/drawing/2014/main" id="{F6FD7D45-180F-77A4-F817-BC6981F162AA}"/>
              </a:ext>
            </a:extLst>
          </p:cNvPr>
          <p:cNvSpPr/>
          <p:nvPr userDrawn="1"/>
        </p:nvSpPr>
        <p:spPr>
          <a:xfrm>
            <a:off x="4560888" y="2385928"/>
            <a:ext cx="935269" cy="1005372"/>
          </a:xfrm>
          <a:prstGeom prst="roundRect">
            <a:avLst>
              <a:gd name="adj" fmla="val 5464"/>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7" name="Picture Placeholder 2">
            <a:extLst>
              <a:ext uri="{FF2B5EF4-FFF2-40B4-BE49-F238E27FC236}">
                <a16:creationId xmlns:a16="http://schemas.microsoft.com/office/drawing/2014/main" id="{AE47E434-B5DD-8CAF-E648-D3A4DC537263}"/>
              </a:ext>
            </a:extLst>
          </p:cNvPr>
          <p:cNvSpPr>
            <a:spLocks noGrp="1" noChangeAspect="1"/>
          </p:cNvSpPr>
          <p:nvPr>
            <p:ph type="pic" idx="25" hasCustomPrompt="1"/>
          </p:nvPr>
        </p:nvSpPr>
        <p:spPr>
          <a:xfrm>
            <a:off x="4615095" y="2441576"/>
            <a:ext cx="826856" cy="894076"/>
          </a:xfrm>
          <a:prstGeom prst="rect">
            <a:avLst/>
          </a:prstGeom>
          <a:noFill/>
        </p:spPr>
        <p:txBody>
          <a:bodyPr lIns="0" tIns="0" rIns="0" bIns="0" anchor="ctr" anchorCtr="1"/>
          <a:lstStyle>
            <a:lvl1pPr marL="0" indent="0" algn="ctr">
              <a:buNone/>
              <a:defRPr sz="500" baseline="0">
                <a:solidFill>
                  <a:srgbClr val="2D2E2D"/>
                </a:solidFill>
                <a:latin typeface="Gill Sans MT"/>
                <a:cs typeface="Gill Sans M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into this box and click on the “Resize picture to fit inside placeholder” button.</a:t>
            </a:r>
          </a:p>
        </p:txBody>
      </p:sp>
      <p:sp>
        <p:nvSpPr>
          <p:cNvPr id="128" name="Rounded Rectangle 127">
            <a:extLst>
              <a:ext uri="{FF2B5EF4-FFF2-40B4-BE49-F238E27FC236}">
                <a16:creationId xmlns:a16="http://schemas.microsoft.com/office/drawing/2014/main" id="{F99BBBDC-1AF7-0751-55AE-4D9F3097AB2B}"/>
              </a:ext>
            </a:extLst>
          </p:cNvPr>
          <p:cNvSpPr/>
          <p:nvPr userDrawn="1"/>
        </p:nvSpPr>
        <p:spPr>
          <a:xfrm>
            <a:off x="5573713" y="2385928"/>
            <a:ext cx="935269" cy="1005372"/>
          </a:xfrm>
          <a:prstGeom prst="roundRect">
            <a:avLst>
              <a:gd name="adj" fmla="val 5464"/>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 name="Picture Placeholder 2">
            <a:extLst>
              <a:ext uri="{FF2B5EF4-FFF2-40B4-BE49-F238E27FC236}">
                <a16:creationId xmlns:a16="http://schemas.microsoft.com/office/drawing/2014/main" id="{F0510863-E78E-BEF0-1DD8-9470F84FFD73}"/>
              </a:ext>
            </a:extLst>
          </p:cNvPr>
          <p:cNvSpPr>
            <a:spLocks noGrp="1" noChangeAspect="1"/>
          </p:cNvSpPr>
          <p:nvPr>
            <p:ph type="pic" idx="26" hasCustomPrompt="1"/>
          </p:nvPr>
        </p:nvSpPr>
        <p:spPr>
          <a:xfrm>
            <a:off x="5627920" y="2441576"/>
            <a:ext cx="826856" cy="894076"/>
          </a:xfrm>
          <a:prstGeom prst="rect">
            <a:avLst/>
          </a:prstGeom>
          <a:noFill/>
        </p:spPr>
        <p:txBody>
          <a:bodyPr lIns="0" tIns="0" rIns="0" bIns="0" anchor="ctr" anchorCtr="1"/>
          <a:lstStyle>
            <a:lvl1pPr marL="0" indent="0" algn="ctr">
              <a:buNone/>
              <a:defRPr sz="500" baseline="0">
                <a:solidFill>
                  <a:srgbClr val="2D2E2D"/>
                </a:solidFill>
                <a:latin typeface="Gill Sans MT"/>
                <a:cs typeface="Gill Sans M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into this box and click on the “Resize picture to fit inside placeholder” button.</a:t>
            </a:r>
          </a:p>
        </p:txBody>
      </p:sp>
      <p:sp>
        <p:nvSpPr>
          <p:cNvPr id="130" name="Rounded Rectangle 129">
            <a:extLst>
              <a:ext uri="{FF2B5EF4-FFF2-40B4-BE49-F238E27FC236}">
                <a16:creationId xmlns:a16="http://schemas.microsoft.com/office/drawing/2014/main" id="{F4489AE3-599C-7623-0EE8-CD9342FECC8C}"/>
              </a:ext>
            </a:extLst>
          </p:cNvPr>
          <p:cNvSpPr/>
          <p:nvPr userDrawn="1"/>
        </p:nvSpPr>
        <p:spPr>
          <a:xfrm>
            <a:off x="6586538" y="2385928"/>
            <a:ext cx="935269" cy="1005372"/>
          </a:xfrm>
          <a:prstGeom prst="roundRect">
            <a:avLst>
              <a:gd name="adj" fmla="val 5464"/>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1" name="Picture Placeholder 2">
            <a:extLst>
              <a:ext uri="{FF2B5EF4-FFF2-40B4-BE49-F238E27FC236}">
                <a16:creationId xmlns:a16="http://schemas.microsoft.com/office/drawing/2014/main" id="{70CCE437-D2F6-0C32-CCE9-E57FF4C66F32}"/>
              </a:ext>
            </a:extLst>
          </p:cNvPr>
          <p:cNvSpPr>
            <a:spLocks noGrp="1" noChangeAspect="1"/>
          </p:cNvSpPr>
          <p:nvPr>
            <p:ph type="pic" idx="27" hasCustomPrompt="1"/>
          </p:nvPr>
        </p:nvSpPr>
        <p:spPr>
          <a:xfrm>
            <a:off x="6640745" y="2441576"/>
            <a:ext cx="826856" cy="894076"/>
          </a:xfrm>
          <a:prstGeom prst="rect">
            <a:avLst/>
          </a:prstGeom>
          <a:noFill/>
        </p:spPr>
        <p:txBody>
          <a:bodyPr lIns="0" tIns="0" rIns="0" bIns="0" anchor="ctr" anchorCtr="1"/>
          <a:lstStyle>
            <a:lvl1pPr marL="0" indent="0" algn="ctr">
              <a:buNone/>
              <a:defRPr sz="500" baseline="0">
                <a:solidFill>
                  <a:srgbClr val="2D2E2D"/>
                </a:solidFill>
                <a:latin typeface="Gill Sans MT"/>
                <a:cs typeface="Gill Sans M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into this box and click on the “Resize picture to fit inside placeholder” button.</a:t>
            </a:r>
          </a:p>
        </p:txBody>
      </p:sp>
      <p:sp>
        <p:nvSpPr>
          <p:cNvPr id="132" name="Rounded Rectangle 131">
            <a:extLst>
              <a:ext uri="{FF2B5EF4-FFF2-40B4-BE49-F238E27FC236}">
                <a16:creationId xmlns:a16="http://schemas.microsoft.com/office/drawing/2014/main" id="{11E2502A-393C-7EAE-C620-E1F6D41C4EC8}"/>
              </a:ext>
            </a:extLst>
          </p:cNvPr>
          <p:cNvSpPr/>
          <p:nvPr userDrawn="1"/>
        </p:nvSpPr>
        <p:spPr>
          <a:xfrm>
            <a:off x="7605713" y="2385928"/>
            <a:ext cx="935269" cy="1005372"/>
          </a:xfrm>
          <a:prstGeom prst="roundRect">
            <a:avLst>
              <a:gd name="adj" fmla="val 5464"/>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 name="Picture Placeholder 2">
            <a:extLst>
              <a:ext uri="{FF2B5EF4-FFF2-40B4-BE49-F238E27FC236}">
                <a16:creationId xmlns:a16="http://schemas.microsoft.com/office/drawing/2014/main" id="{D30DE02C-155F-4657-4C30-80F71BBF4BAF}"/>
              </a:ext>
            </a:extLst>
          </p:cNvPr>
          <p:cNvSpPr>
            <a:spLocks noGrp="1" noChangeAspect="1"/>
          </p:cNvSpPr>
          <p:nvPr>
            <p:ph type="pic" idx="28" hasCustomPrompt="1"/>
          </p:nvPr>
        </p:nvSpPr>
        <p:spPr>
          <a:xfrm>
            <a:off x="7659920" y="2441576"/>
            <a:ext cx="826856" cy="894076"/>
          </a:xfrm>
          <a:prstGeom prst="rect">
            <a:avLst/>
          </a:prstGeom>
          <a:noFill/>
        </p:spPr>
        <p:txBody>
          <a:bodyPr lIns="0" tIns="0" rIns="0" bIns="0" anchor="ctr" anchorCtr="1"/>
          <a:lstStyle>
            <a:lvl1pPr marL="0" indent="0" algn="ctr">
              <a:buNone/>
              <a:defRPr sz="500" baseline="0">
                <a:solidFill>
                  <a:srgbClr val="2D2E2D"/>
                </a:solidFill>
                <a:latin typeface="Gill Sans MT"/>
                <a:cs typeface="Gill Sans M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into this box and click on the “Resize picture to fit inside placeholder” button.</a:t>
            </a:r>
          </a:p>
        </p:txBody>
      </p:sp>
      <p:sp>
        <p:nvSpPr>
          <p:cNvPr id="134" name="Rounded Rectangle 133">
            <a:extLst>
              <a:ext uri="{FF2B5EF4-FFF2-40B4-BE49-F238E27FC236}">
                <a16:creationId xmlns:a16="http://schemas.microsoft.com/office/drawing/2014/main" id="{627E9BE5-BC83-6ECD-78A5-43881F0D4676}"/>
              </a:ext>
            </a:extLst>
          </p:cNvPr>
          <p:cNvSpPr/>
          <p:nvPr userDrawn="1"/>
        </p:nvSpPr>
        <p:spPr>
          <a:xfrm>
            <a:off x="8615363" y="2385928"/>
            <a:ext cx="935269" cy="1005372"/>
          </a:xfrm>
          <a:prstGeom prst="roundRect">
            <a:avLst>
              <a:gd name="adj" fmla="val 5464"/>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5" name="Picture Placeholder 2">
            <a:extLst>
              <a:ext uri="{FF2B5EF4-FFF2-40B4-BE49-F238E27FC236}">
                <a16:creationId xmlns:a16="http://schemas.microsoft.com/office/drawing/2014/main" id="{9659C141-D8E3-0183-B078-0C5EFFB1965E}"/>
              </a:ext>
            </a:extLst>
          </p:cNvPr>
          <p:cNvSpPr>
            <a:spLocks noGrp="1" noChangeAspect="1"/>
          </p:cNvSpPr>
          <p:nvPr>
            <p:ph type="pic" idx="29" hasCustomPrompt="1"/>
          </p:nvPr>
        </p:nvSpPr>
        <p:spPr>
          <a:xfrm>
            <a:off x="8669570" y="2441576"/>
            <a:ext cx="826856" cy="894076"/>
          </a:xfrm>
          <a:prstGeom prst="rect">
            <a:avLst/>
          </a:prstGeom>
          <a:noFill/>
        </p:spPr>
        <p:txBody>
          <a:bodyPr lIns="0" tIns="0" rIns="0" bIns="0" anchor="ctr" anchorCtr="1"/>
          <a:lstStyle>
            <a:lvl1pPr marL="0" indent="0" algn="ctr">
              <a:buNone/>
              <a:defRPr sz="500" baseline="0">
                <a:solidFill>
                  <a:srgbClr val="2D2E2D"/>
                </a:solidFill>
                <a:latin typeface="Gill Sans MT"/>
                <a:cs typeface="Gill Sans M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into this box and click on the “Resize picture to fit inside placeholder” button.</a:t>
            </a:r>
          </a:p>
        </p:txBody>
      </p:sp>
      <p:sp>
        <p:nvSpPr>
          <p:cNvPr id="136" name="Rounded Rectangle 135">
            <a:extLst>
              <a:ext uri="{FF2B5EF4-FFF2-40B4-BE49-F238E27FC236}">
                <a16:creationId xmlns:a16="http://schemas.microsoft.com/office/drawing/2014/main" id="{998FC79D-63E9-106B-086A-7B945F58C2AF}"/>
              </a:ext>
            </a:extLst>
          </p:cNvPr>
          <p:cNvSpPr/>
          <p:nvPr userDrawn="1"/>
        </p:nvSpPr>
        <p:spPr>
          <a:xfrm>
            <a:off x="1519238" y="3487653"/>
            <a:ext cx="935269" cy="1005372"/>
          </a:xfrm>
          <a:prstGeom prst="roundRect">
            <a:avLst>
              <a:gd name="adj" fmla="val 5464"/>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7" name="Picture Placeholder 2">
            <a:extLst>
              <a:ext uri="{FF2B5EF4-FFF2-40B4-BE49-F238E27FC236}">
                <a16:creationId xmlns:a16="http://schemas.microsoft.com/office/drawing/2014/main" id="{AFBC18E5-6F4F-CEBB-6BED-AC9E94419572}"/>
              </a:ext>
            </a:extLst>
          </p:cNvPr>
          <p:cNvSpPr>
            <a:spLocks noGrp="1" noChangeAspect="1"/>
          </p:cNvSpPr>
          <p:nvPr>
            <p:ph type="pic" idx="30" hasCustomPrompt="1"/>
          </p:nvPr>
        </p:nvSpPr>
        <p:spPr>
          <a:xfrm>
            <a:off x="1573445" y="3543301"/>
            <a:ext cx="826856" cy="894076"/>
          </a:xfrm>
          <a:prstGeom prst="rect">
            <a:avLst/>
          </a:prstGeom>
          <a:noFill/>
        </p:spPr>
        <p:txBody>
          <a:bodyPr lIns="0" tIns="0" rIns="0" bIns="0" anchor="ctr" anchorCtr="1"/>
          <a:lstStyle>
            <a:lvl1pPr marL="0" indent="0" algn="ctr">
              <a:buNone/>
              <a:defRPr sz="500" baseline="0">
                <a:solidFill>
                  <a:srgbClr val="2D2E2D"/>
                </a:solidFill>
                <a:latin typeface="Gill Sans MT"/>
                <a:cs typeface="Gill Sans M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into this box and click on the “Resize picture to fit inside placeholder” button.</a:t>
            </a:r>
          </a:p>
        </p:txBody>
      </p:sp>
      <p:sp>
        <p:nvSpPr>
          <p:cNvPr id="138" name="Rounded Rectangle 137">
            <a:extLst>
              <a:ext uri="{FF2B5EF4-FFF2-40B4-BE49-F238E27FC236}">
                <a16:creationId xmlns:a16="http://schemas.microsoft.com/office/drawing/2014/main" id="{83971C25-A4A8-192E-FFCE-574DE571F369}"/>
              </a:ext>
            </a:extLst>
          </p:cNvPr>
          <p:cNvSpPr/>
          <p:nvPr userDrawn="1"/>
        </p:nvSpPr>
        <p:spPr>
          <a:xfrm>
            <a:off x="2532063" y="3487653"/>
            <a:ext cx="935269" cy="1005372"/>
          </a:xfrm>
          <a:prstGeom prst="roundRect">
            <a:avLst>
              <a:gd name="adj" fmla="val 5464"/>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9" name="Picture Placeholder 2">
            <a:extLst>
              <a:ext uri="{FF2B5EF4-FFF2-40B4-BE49-F238E27FC236}">
                <a16:creationId xmlns:a16="http://schemas.microsoft.com/office/drawing/2014/main" id="{DE767BB7-C662-64EA-3A9B-E696F2A7E6D4}"/>
              </a:ext>
            </a:extLst>
          </p:cNvPr>
          <p:cNvSpPr>
            <a:spLocks noGrp="1" noChangeAspect="1"/>
          </p:cNvSpPr>
          <p:nvPr>
            <p:ph type="pic" idx="31" hasCustomPrompt="1"/>
          </p:nvPr>
        </p:nvSpPr>
        <p:spPr>
          <a:xfrm>
            <a:off x="2586270" y="3543301"/>
            <a:ext cx="826856" cy="894076"/>
          </a:xfrm>
          <a:prstGeom prst="rect">
            <a:avLst/>
          </a:prstGeom>
          <a:noFill/>
        </p:spPr>
        <p:txBody>
          <a:bodyPr lIns="0" tIns="0" rIns="0" bIns="0" anchor="ctr" anchorCtr="1"/>
          <a:lstStyle>
            <a:lvl1pPr marL="0" indent="0" algn="ctr">
              <a:buNone/>
              <a:defRPr sz="500" baseline="0">
                <a:solidFill>
                  <a:srgbClr val="2D2E2D"/>
                </a:solidFill>
                <a:latin typeface="Gill Sans MT"/>
                <a:cs typeface="Gill Sans M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into this box and click on the “Resize picture to fit inside placeholder” button.</a:t>
            </a:r>
          </a:p>
        </p:txBody>
      </p:sp>
      <p:sp>
        <p:nvSpPr>
          <p:cNvPr id="140" name="Rounded Rectangle 139">
            <a:extLst>
              <a:ext uri="{FF2B5EF4-FFF2-40B4-BE49-F238E27FC236}">
                <a16:creationId xmlns:a16="http://schemas.microsoft.com/office/drawing/2014/main" id="{E431ACDA-FCFB-4323-1D3C-59A7C5E89636}"/>
              </a:ext>
            </a:extLst>
          </p:cNvPr>
          <p:cNvSpPr/>
          <p:nvPr userDrawn="1"/>
        </p:nvSpPr>
        <p:spPr>
          <a:xfrm>
            <a:off x="3544888" y="3487653"/>
            <a:ext cx="935269" cy="1005372"/>
          </a:xfrm>
          <a:prstGeom prst="roundRect">
            <a:avLst>
              <a:gd name="adj" fmla="val 5464"/>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1" name="Picture Placeholder 2">
            <a:extLst>
              <a:ext uri="{FF2B5EF4-FFF2-40B4-BE49-F238E27FC236}">
                <a16:creationId xmlns:a16="http://schemas.microsoft.com/office/drawing/2014/main" id="{56941B3D-E00C-70C9-FC58-EDC1976B1728}"/>
              </a:ext>
            </a:extLst>
          </p:cNvPr>
          <p:cNvSpPr>
            <a:spLocks noGrp="1" noChangeAspect="1"/>
          </p:cNvSpPr>
          <p:nvPr>
            <p:ph type="pic" idx="32" hasCustomPrompt="1"/>
          </p:nvPr>
        </p:nvSpPr>
        <p:spPr>
          <a:xfrm>
            <a:off x="3599095" y="3543301"/>
            <a:ext cx="826856" cy="894076"/>
          </a:xfrm>
          <a:prstGeom prst="rect">
            <a:avLst/>
          </a:prstGeom>
          <a:noFill/>
        </p:spPr>
        <p:txBody>
          <a:bodyPr lIns="0" tIns="0" rIns="0" bIns="0" anchor="ctr" anchorCtr="1"/>
          <a:lstStyle>
            <a:lvl1pPr marL="0" indent="0" algn="ctr">
              <a:buNone/>
              <a:defRPr sz="500" baseline="0">
                <a:solidFill>
                  <a:srgbClr val="2D2E2D"/>
                </a:solidFill>
                <a:latin typeface="Gill Sans MT"/>
                <a:cs typeface="Gill Sans M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into this box and click on the “Resize picture to fit inside placeholder” button.</a:t>
            </a:r>
          </a:p>
        </p:txBody>
      </p:sp>
      <p:sp>
        <p:nvSpPr>
          <p:cNvPr id="142" name="Rounded Rectangle 141">
            <a:extLst>
              <a:ext uri="{FF2B5EF4-FFF2-40B4-BE49-F238E27FC236}">
                <a16:creationId xmlns:a16="http://schemas.microsoft.com/office/drawing/2014/main" id="{E0BC384B-E321-4CC0-1BE0-9E573EEB22A2}"/>
              </a:ext>
            </a:extLst>
          </p:cNvPr>
          <p:cNvSpPr/>
          <p:nvPr userDrawn="1"/>
        </p:nvSpPr>
        <p:spPr>
          <a:xfrm>
            <a:off x="4560888" y="3487653"/>
            <a:ext cx="935269" cy="1005372"/>
          </a:xfrm>
          <a:prstGeom prst="roundRect">
            <a:avLst>
              <a:gd name="adj" fmla="val 5464"/>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3" name="Picture Placeholder 2">
            <a:extLst>
              <a:ext uri="{FF2B5EF4-FFF2-40B4-BE49-F238E27FC236}">
                <a16:creationId xmlns:a16="http://schemas.microsoft.com/office/drawing/2014/main" id="{B1B75E4A-51DD-C612-8AA1-AF2CC514ECC3}"/>
              </a:ext>
            </a:extLst>
          </p:cNvPr>
          <p:cNvSpPr>
            <a:spLocks noGrp="1" noChangeAspect="1"/>
          </p:cNvSpPr>
          <p:nvPr>
            <p:ph type="pic" idx="33" hasCustomPrompt="1"/>
          </p:nvPr>
        </p:nvSpPr>
        <p:spPr>
          <a:xfrm>
            <a:off x="4615095" y="3543301"/>
            <a:ext cx="826856" cy="894076"/>
          </a:xfrm>
          <a:prstGeom prst="rect">
            <a:avLst/>
          </a:prstGeom>
          <a:noFill/>
        </p:spPr>
        <p:txBody>
          <a:bodyPr lIns="0" tIns="0" rIns="0" bIns="0" anchor="ctr" anchorCtr="1"/>
          <a:lstStyle>
            <a:lvl1pPr marL="0" indent="0" algn="ctr">
              <a:buNone/>
              <a:defRPr sz="500" baseline="0">
                <a:solidFill>
                  <a:srgbClr val="2D2E2D"/>
                </a:solidFill>
                <a:latin typeface="Gill Sans MT"/>
                <a:cs typeface="Gill Sans M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into this box and click on the “Resize picture to fit inside placeholder” button.</a:t>
            </a:r>
          </a:p>
        </p:txBody>
      </p:sp>
      <p:sp>
        <p:nvSpPr>
          <p:cNvPr id="144" name="Rounded Rectangle 143">
            <a:extLst>
              <a:ext uri="{FF2B5EF4-FFF2-40B4-BE49-F238E27FC236}">
                <a16:creationId xmlns:a16="http://schemas.microsoft.com/office/drawing/2014/main" id="{8F428FB2-723A-3674-6DC0-22FFEB99334C}"/>
              </a:ext>
            </a:extLst>
          </p:cNvPr>
          <p:cNvSpPr/>
          <p:nvPr userDrawn="1"/>
        </p:nvSpPr>
        <p:spPr>
          <a:xfrm>
            <a:off x="5573713" y="3487653"/>
            <a:ext cx="935269" cy="1005372"/>
          </a:xfrm>
          <a:prstGeom prst="roundRect">
            <a:avLst>
              <a:gd name="adj" fmla="val 5464"/>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5" name="Picture Placeholder 2">
            <a:extLst>
              <a:ext uri="{FF2B5EF4-FFF2-40B4-BE49-F238E27FC236}">
                <a16:creationId xmlns:a16="http://schemas.microsoft.com/office/drawing/2014/main" id="{25EAB0DC-4AB4-E7C2-065A-F957038AABB8}"/>
              </a:ext>
            </a:extLst>
          </p:cNvPr>
          <p:cNvSpPr>
            <a:spLocks noGrp="1" noChangeAspect="1"/>
          </p:cNvSpPr>
          <p:nvPr>
            <p:ph type="pic" idx="34" hasCustomPrompt="1"/>
          </p:nvPr>
        </p:nvSpPr>
        <p:spPr>
          <a:xfrm>
            <a:off x="5627920" y="3543301"/>
            <a:ext cx="826856" cy="894076"/>
          </a:xfrm>
          <a:prstGeom prst="rect">
            <a:avLst/>
          </a:prstGeom>
          <a:noFill/>
        </p:spPr>
        <p:txBody>
          <a:bodyPr lIns="0" tIns="0" rIns="0" bIns="0" anchor="ctr" anchorCtr="1"/>
          <a:lstStyle>
            <a:lvl1pPr marL="0" indent="0" algn="ctr">
              <a:buNone/>
              <a:defRPr sz="500" baseline="0">
                <a:solidFill>
                  <a:srgbClr val="2D2E2D"/>
                </a:solidFill>
                <a:latin typeface="Gill Sans MT"/>
                <a:cs typeface="Gill Sans M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into this box and click on the “Resize picture to fit inside placeholder” button.</a:t>
            </a:r>
          </a:p>
        </p:txBody>
      </p:sp>
      <p:sp>
        <p:nvSpPr>
          <p:cNvPr id="146" name="Rounded Rectangle 145">
            <a:extLst>
              <a:ext uri="{FF2B5EF4-FFF2-40B4-BE49-F238E27FC236}">
                <a16:creationId xmlns:a16="http://schemas.microsoft.com/office/drawing/2014/main" id="{1F992759-42BF-E70A-E571-2D260F473903}"/>
              </a:ext>
            </a:extLst>
          </p:cNvPr>
          <p:cNvSpPr/>
          <p:nvPr userDrawn="1"/>
        </p:nvSpPr>
        <p:spPr>
          <a:xfrm>
            <a:off x="6586538" y="3487653"/>
            <a:ext cx="935269" cy="1005372"/>
          </a:xfrm>
          <a:prstGeom prst="roundRect">
            <a:avLst>
              <a:gd name="adj" fmla="val 5464"/>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7" name="Picture Placeholder 2">
            <a:extLst>
              <a:ext uri="{FF2B5EF4-FFF2-40B4-BE49-F238E27FC236}">
                <a16:creationId xmlns:a16="http://schemas.microsoft.com/office/drawing/2014/main" id="{9F913C04-B5B3-8A9F-B2E0-C3BDFEE67AB2}"/>
              </a:ext>
            </a:extLst>
          </p:cNvPr>
          <p:cNvSpPr>
            <a:spLocks noGrp="1" noChangeAspect="1"/>
          </p:cNvSpPr>
          <p:nvPr>
            <p:ph type="pic" idx="35" hasCustomPrompt="1"/>
          </p:nvPr>
        </p:nvSpPr>
        <p:spPr>
          <a:xfrm>
            <a:off x="6640745" y="3543301"/>
            <a:ext cx="826856" cy="894076"/>
          </a:xfrm>
          <a:prstGeom prst="rect">
            <a:avLst/>
          </a:prstGeom>
          <a:noFill/>
        </p:spPr>
        <p:txBody>
          <a:bodyPr lIns="0" tIns="0" rIns="0" bIns="0" anchor="ctr" anchorCtr="1"/>
          <a:lstStyle>
            <a:lvl1pPr marL="0" indent="0" algn="ctr">
              <a:buNone/>
              <a:defRPr sz="500" baseline="0">
                <a:solidFill>
                  <a:srgbClr val="2D2E2D"/>
                </a:solidFill>
                <a:latin typeface="Gill Sans MT"/>
                <a:cs typeface="Gill Sans M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into this box and click on the “Resize picture to fit inside placeholder” button.</a:t>
            </a:r>
          </a:p>
        </p:txBody>
      </p:sp>
      <p:sp>
        <p:nvSpPr>
          <p:cNvPr id="148" name="Rounded Rectangle 147">
            <a:extLst>
              <a:ext uri="{FF2B5EF4-FFF2-40B4-BE49-F238E27FC236}">
                <a16:creationId xmlns:a16="http://schemas.microsoft.com/office/drawing/2014/main" id="{6B9CDA36-E9DE-692C-DB86-1E2C56A26A02}"/>
              </a:ext>
            </a:extLst>
          </p:cNvPr>
          <p:cNvSpPr/>
          <p:nvPr userDrawn="1"/>
        </p:nvSpPr>
        <p:spPr>
          <a:xfrm>
            <a:off x="7605713" y="3487653"/>
            <a:ext cx="935269" cy="1005372"/>
          </a:xfrm>
          <a:prstGeom prst="roundRect">
            <a:avLst>
              <a:gd name="adj" fmla="val 5464"/>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9" name="Picture Placeholder 2">
            <a:extLst>
              <a:ext uri="{FF2B5EF4-FFF2-40B4-BE49-F238E27FC236}">
                <a16:creationId xmlns:a16="http://schemas.microsoft.com/office/drawing/2014/main" id="{29C1E6F0-E0C6-DBBA-6AD4-8B4350CEF59D}"/>
              </a:ext>
            </a:extLst>
          </p:cNvPr>
          <p:cNvSpPr>
            <a:spLocks noGrp="1" noChangeAspect="1"/>
          </p:cNvSpPr>
          <p:nvPr>
            <p:ph type="pic" idx="36" hasCustomPrompt="1"/>
          </p:nvPr>
        </p:nvSpPr>
        <p:spPr>
          <a:xfrm>
            <a:off x="7659920" y="3543301"/>
            <a:ext cx="826856" cy="894076"/>
          </a:xfrm>
          <a:prstGeom prst="rect">
            <a:avLst/>
          </a:prstGeom>
          <a:noFill/>
        </p:spPr>
        <p:txBody>
          <a:bodyPr lIns="0" tIns="0" rIns="0" bIns="0" anchor="ctr" anchorCtr="1"/>
          <a:lstStyle>
            <a:lvl1pPr marL="0" indent="0" algn="ctr">
              <a:buNone/>
              <a:defRPr sz="500" baseline="0">
                <a:solidFill>
                  <a:srgbClr val="2D2E2D"/>
                </a:solidFill>
                <a:latin typeface="Gill Sans MT"/>
                <a:cs typeface="Gill Sans M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into this box and click on the “Resize picture to fit inside placeholder” button.</a:t>
            </a:r>
          </a:p>
        </p:txBody>
      </p:sp>
      <p:sp>
        <p:nvSpPr>
          <p:cNvPr id="150" name="Rounded Rectangle 149">
            <a:extLst>
              <a:ext uri="{FF2B5EF4-FFF2-40B4-BE49-F238E27FC236}">
                <a16:creationId xmlns:a16="http://schemas.microsoft.com/office/drawing/2014/main" id="{286FB769-2114-FD7B-B935-D6B25AC110BD}"/>
              </a:ext>
            </a:extLst>
          </p:cNvPr>
          <p:cNvSpPr/>
          <p:nvPr userDrawn="1"/>
        </p:nvSpPr>
        <p:spPr>
          <a:xfrm>
            <a:off x="8615363" y="3487653"/>
            <a:ext cx="935269" cy="1005372"/>
          </a:xfrm>
          <a:prstGeom prst="roundRect">
            <a:avLst>
              <a:gd name="adj" fmla="val 5464"/>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1" name="Picture Placeholder 2">
            <a:extLst>
              <a:ext uri="{FF2B5EF4-FFF2-40B4-BE49-F238E27FC236}">
                <a16:creationId xmlns:a16="http://schemas.microsoft.com/office/drawing/2014/main" id="{7E5AC215-B503-A70E-0E83-259A7EE627DF}"/>
              </a:ext>
            </a:extLst>
          </p:cNvPr>
          <p:cNvSpPr>
            <a:spLocks noGrp="1" noChangeAspect="1"/>
          </p:cNvSpPr>
          <p:nvPr>
            <p:ph type="pic" idx="37" hasCustomPrompt="1"/>
          </p:nvPr>
        </p:nvSpPr>
        <p:spPr>
          <a:xfrm>
            <a:off x="8669570" y="3543301"/>
            <a:ext cx="826856" cy="894076"/>
          </a:xfrm>
          <a:prstGeom prst="rect">
            <a:avLst/>
          </a:prstGeom>
          <a:noFill/>
        </p:spPr>
        <p:txBody>
          <a:bodyPr lIns="0" tIns="0" rIns="0" bIns="0" anchor="ctr" anchorCtr="1"/>
          <a:lstStyle>
            <a:lvl1pPr marL="0" indent="0" algn="ctr">
              <a:buNone/>
              <a:defRPr sz="500" baseline="0">
                <a:solidFill>
                  <a:srgbClr val="2D2E2D"/>
                </a:solidFill>
                <a:latin typeface="Gill Sans MT"/>
                <a:cs typeface="Gill Sans M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into this box and click on the “Resize picture to fit inside placeholder” button.</a:t>
            </a:r>
          </a:p>
        </p:txBody>
      </p:sp>
      <p:sp>
        <p:nvSpPr>
          <p:cNvPr id="232" name="Rounded Rectangle 231">
            <a:extLst>
              <a:ext uri="{FF2B5EF4-FFF2-40B4-BE49-F238E27FC236}">
                <a16:creationId xmlns:a16="http://schemas.microsoft.com/office/drawing/2014/main" id="{1000CC7D-851C-E57E-8AD6-E37DDDA83C4C}"/>
              </a:ext>
            </a:extLst>
          </p:cNvPr>
          <p:cNvSpPr/>
          <p:nvPr userDrawn="1"/>
        </p:nvSpPr>
        <p:spPr>
          <a:xfrm>
            <a:off x="1519238" y="4586203"/>
            <a:ext cx="935269" cy="1005372"/>
          </a:xfrm>
          <a:prstGeom prst="roundRect">
            <a:avLst>
              <a:gd name="adj" fmla="val 5464"/>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3" name="Picture Placeholder 2">
            <a:extLst>
              <a:ext uri="{FF2B5EF4-FFF2-40B4-BE49-F238E27FC236}">
                <a16:creationId xmlns:a16="http://schemas.microsoft.com/office/drawing/2014/main" id="{B05F7C4E-F5C9-B8C4-7F3C-8904D97F56AE}"/>
              </a:ext>
            </a:extLst>
          </p:cNvPr>
          <p:cNvSpPr>
            <a:spLocks noGrp="1" noChangeAspect="1"/>
          </p:cNvSpPr>
          <p:nvPr>
            <p:ph type="pic" idx="38" hasCustomPrompt="1"/>
          </p:nvPr>
        </p:nvSpPr>
        <p:spPr>
          <a:xfrm>
            <a:off x="1573445" y="4641851"/>
            <a:ext cx="826856" cy="894076"/>
          </a:xfrm>
          <a:prstGeom prst="rect">
            <a:avLst/>
          </a:prstGeom>
          <a:noFill/>
        </p:spPr>
        <p:txBody>
          <a:bodyPr lIns="0" tIns="0" rIns="0" bIns="0" anchor="ctr" anchorCtr="1"/>
          <a:lstStyle>
            <a:lvl1pPr marL="0" indent="0" algn="ctr">
              <a:buNone/>
              <a:defRPr sz="500" baseline="0">
                <a:solidFill>
                  <a:srgbClr val="2D2E2D"/>
                </a:solidFill>
                <a:latin typeface="Gill Sans MT"/>
                <a:cs typeface="Gill Sans M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into this box and click on the “Resize picture to fit inside placeholder” button.</a:t>
            </a:r>
          </a:p>
        </p:txBody>
      </p:sp>
      <p:sp>
        <p:nvSpPr>
          <p:cNvPr id="234" name="Rounded Rectangle 233">
            <a:extLst>
              <a:ext uri="{FF2B5EF4-FFF2-40B4-BE49-F238E27FC236}">
                <a16:creationId xmlns:a16="http://schemas.microsoft.com/office/drawing/2014/main" id="{91E777D8-0361-BD32-53D9-C12A3A6D7260}"/>
              </a:ext>
            </a:extLst>
          </p:cNvPr>
          <p:cNvSpPr/>
          <p:nvPr userDrawn="1"/>
        </p:nvSpPr>
        <p:spPr>
          <a:xfrm>
            <a:off x="2532063" y="4586203"/>
            <a:ext cx="935269" cy="1005372"/>
          </a:xfrm>
          <a:prstGeom prst="roundRect">
            <a:avLst>
              <a:gd name="adj" fmla="val 5464"/>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5" name="Picture Placeholder 2">
            <a:extLst>
              <a:ext uri="{FF2B5EF4-FFF2-40B4-BE49-F238E27FC236}">
                <a16:creationId xmlns:a16="http://schemas.microsoft.com/office/drawing/2014/main" id="{D432CB88-1639-C500-8F22-27136E71D7F2}"/>
              </a:ext>
            </a:extLst>
          </p:cNvPr>
          <p:cNvSpPr>
            <a:spLocks noGrp="1" noChangeAspect="1"/>
          </p:cNvSpPr>
          <p:nvPr>
            <p:ph type="pic" idx="39" hasCustomPrompt="1"/>
          </p:nvPr>
        </p:nvSpPr>
        <p:spPr>
          <a:xfrm>
            <a:off x="2586270" y="4641851"/>
            <a:ext cx="826856" cy="894076"/>
          </a:xfrm>
          <a:prstGeom prst="rect">
            <a:avLst/>
          </a:prstGeom>
          <a:noFill/>
        </p:spPr>
        <p:txBody>
          <a:bodyPr lIns="0" tIns="0" rIns="0" bIns="0" anchor="ctr" anchorCtr="1"/>
          <a:lstStyle>
            <a:lvl1pPr marL="0" indent="0" algn="ctr">
              <a:buNone/>
              <a:defRPr sz="500" baseline="0">
                <a:solidFill>
                  <a:srgbClr val="2D2E2D"/>
                </a:solidFill>
                <a:latin typeface="Gill Sans MT"/>
                <a:cs typeface="Gill Sans M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into this box and click on the “Resize picture to fit inside placeholder” button.</a:t>
            </a:r>
          </a:p>
        </p:txBody>
      </p:sp>
      <p:sp>
        <p:nvSpPr>
          <p:cNvPr id="236" name="Rounded Rectangle 235">
            <a:extLst>
              <a:ext uri="{FF2B5EF4-FFF2-40B4-BE49-F238E27FC236}">
                <a16:creationId xmlns:a16="http://schemas.microsoft.com/office/drawing/2014/main" id="{2BBE801E-6F0F-8DC4-69B2-BEF2538598FD}"/>
              </a:ext>
            </a:extLst>
          </p:cNvPr>
          <p:cNvSpPr/>
          <p:nvPr userDrawn="1"/>
        </p:nvSpPr>
        <p:spPr>
          <a:xfrm>
            <a:off x="3544888" y="4586203"/>
            <a:ext cx="935269" cy="1005372"/>
          </a:xfrm>
          <a:prstGeom prst="roundRect">
            <a:avLst>
              <a:gd name="adj" fmla="val 5464"/>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7" name="Picture Placeholder 2">
            <a:extLst>
              <a:ext uri="{FF2B5EF4-FFF2-40B4-BE49-F238E27FC236}">
                <a16:creationId xmlns:a16="http://schemas.microsoft.com/office/drawing/2014/main" id="{0CD95C39-5D15-3CD2-F60B-33E086055A4A}"/>
              </a:ext>
            </a:extLst>
          </p:cNvPr>
          <p:cNvSpPr>
            <a:spLocks noGrp="1" noChangeAspect="1"/>
          </p:cNvSpPr>
          <p:nvPr>
            <p:ph type="pic" idx="40" hasCustomPrompt="1"/>
          </p:nvPr>
        </p:nvSpPr>
        <p:spPr>
          <a:xfrm>
            <a:off x="3599095" y="4641851"/>
            <a:ext cx="826856" cy="894076"/>
          </a:xfrm>
          <a:prstGeom prst="rect">
            <a:avLst/>
          </a:prstGeom>
          <a:noFill/>
        </p:spPr>
        <p:txBody>
          <a:bodyPr lIns="0" tIns="0" rIns="0" bIns="0" anchor="ctr" anchorCtr="1"/>
          <a:lstStyle>
            <a:lvl1pPr marL="0" indent="0" algn="ctr">
              <a:buNone/>
              <a:defRPr sz="500" baseline="0">
                <a:solidFill>
                  <a:srgbClr val="2D2E2D"/>
                </a:solidFill>
                <a:latin typeface="Gill Sans MT"/>
                <a:cs typeface="Gill Sans M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into this box and click on the “Resize picture to fit inside placeholder” button.</a:t>
            </a:r>
          </a:p>
        </p:txBody>
      </p:sp>
      <p:sp>
        <p:nvSpPr>
          <p:cNvPr id="238" name="Rounded Rectangle 237">
            <a:extLst>
              <a:ext uri="{FF2B5EF4-FFF2-40B4-BE49-F238E27FC236}">
                <a16:creationId xmlns:a16="http://schemas.microsoft.com/office/drawing/2014/main" id="{327D49CA-F71B-37FD-E74B-EFD3B4CEF329}"/>
              </a:ext>
            </a:extLst>
          </p:cNvPr>
          <p:cNvSpPr/>
          <p:nvPr userDrawn="1"/>
        </p:nvSpPr>
        <p:spPr>
          <a:xfrm>
            <a:off x="4560888" y="4586203"/>
            <a:ext cx="935269" cy="1005372"/>
          </a:xfrm>
          <a:prstGeom prst="roundRect">
            <a:avLst>
              <a:gd name="adj" fmla="val 5464"/>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9" name="Picture Placeholder 2">
            <a:extLst>
              <a:ext uri="{FF2B5EF4-FFF2-40B4-BE49-F238E27FC236}">
                <a16:creationId xmlns:a16="http://schemas.microsoft.com/office/drawing/2014/main" id="{CDB23327-6C7E-2571-003C-6A89ABC46C6A}"/>
              </a:ext>
            </a:extLst>
          </p:cNvPr>
          <p:cNvSpPr>
            <a:spLocks noGrp="1" noChangeAspect="1"/>
          </p:cNvSpPr>
          <p:nvPr>
            <p:ph type="pic" idx="41" hasCustomPrompt="1"/>
          </p:nvPr>
        </p:nvSpPr>
        <p:spPr>
          <a:xfrm>
            <a:off x="4615095" y="4641851"/>
            <a:ext cx="826856" cy="894076"/>
          </a:xfrm>
          <a:prstGeom prst="rect">
            <a:avLst/>
          </a:prstGeom>
          <a:noFill/>
        </p:spPr>
        <p:txBody>
          <a:bodyPr lIns="0" tIns="0" rIns="0" bIns="0" anchor="ctr" anchorCtr="1"/>
          <a:lstStyle>
            <a:lvl1pPr marL="0" indent="0" algn="ctr">
              <a:buNone/>
              <a:defRPr sz="500" baseline="0">
                <a:solidFill>
                  <a:srgbClr val="2D2E2D"/>
                </a:solidFill>
                <a:latin typeface="Gill Sans MT"/>
                <a:cs typeface="Gill Sans M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into this box and click on the “Resize picture to fit inside placeholder” button.</a:t>
            </a:r>
          </a:p>
        </p:txBody>
      </p:sp>
      <p:sp>
        <p:nvSpPr>
          <p:cNvPr id="240" name="Rounded Rectangle 239">
            <a:extLst>
              <a:ext uri="{FF2B5EF4-FFF2-40B4-BE49-F238E27FC236}">
                <a16:creationId xmlns:a16="http://schemas.microsoft.com/office/drawing/2014/main" id="{D3972321-DF70-D82B-D301-E00033D15F5E}"/>
              </a:ext>
            </a:extLst>
          </p:cNvPr>
          <p:cNvSpPr/>
          <p:nvPr userDrawn="1"/>
        </p:nvSpPr>
        <p:spPr>
          <a:xfrm>
            <a:off x="5573713" y="4586203"/>
            <a:ext cx="935269" cy="1005372"/>
          </a:xfrm>
          <a:prstGeom prst="roundRect">
            <a:avLst>
              <a:gd name="adj" fmla="val 5464"/>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1" name="Picture Placeholder 2">
            <a:extLst>
              <a:ext uri="{FF2B5EF4-FFF2-40B4-BE49-F238E27FC236}">
                <a16:creationId xmlns:a16="http://schemas.microsoft.com/office/drawing/2014/main" id="{8E90D1D0-3BA5-4BD9-3E2D-D60D84E3BCF6}"/>
              </a:ext>
            </a:extLst>
          </p:cNvPr>
          <p:cNvSpPr>
            <a:spLocks noGrp="1" noChangeAspect="1"/>
          </p:cNvSpPr>
          <p:nvPr>
            <p:ph type="pic" idx="42" hasCustomPrompt="1"/>
          </p:nvPr>
        </p:nvSpPr>
        <p:spPr>
          <a:xfrm>
            <a:off x="5627920" y="4641851"/>
            <a:ext cx="826856" cy="894076"/>
          </a:xfrm>
          <a:prstGeom prst="rect">
            <a:avLst/>
          </a:prstGeom>
          <a:noFill/>
        </p:spPr>
        <p:txBody>
          <a:bodyPr lIns="0" tIns="0" rIns="0" bIns="0" anchor="ctr" anchorCtr="1"/>
          <a:lstStyle>
            <a:lvl1pPr marL="0" indent="0" algn="ctr">
              <a:buNone/>
              <a:defRPr sz="500" baseline="0">
                <a:solidFill>
                  <a:srgbClr val="2D2E2D"/>
                </a:solidFill>
                <a:latin typeface="Gill Sans MT"/>
                <a:cs typeface="Gill Sans M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into this box and click on the “Resize picture to fit inside placeholder” button.</a:t>
            </a:r>
          </a:p>
        </p:txBody>
      </p:sp>
      <p:sp>
        <p:nvSpPr>
          <p:cNvPr id="242" name="Rounded Rectangle 241">
            <a:extLst>
              <a:ext uri="{FF2B5EF4-FFF2-40B4-BE49-F238E27FC236}">
                <a16:creationId xmlns:a16="http://schemas.microsoft.com/office/drawing/2014/main" id="{91A5F900-3301-D155-3E5A-DF13820B59A2}"/>
              </a:ext>
            </a:extLst>
          </p:cNvPr>
          <p:cNvSpPr/>
          <p:nvPr userDrawn="1"/>
        </p:nvSpPr>
        <p:spPr>
          <a:xfrm>
            <a:off x="6586538" y="4586203"/>
            <a:ext cx="935269" cy="1005372"/>
          </a:xfrm>
          <a:prstGeom prst="roundRect">
            <a:avLst>
              <a:gd name="adj" fmla="val 5464"/>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3" name="Picture Placeholder 2">
            <a:extLst>
              <a:ext uri="{FF2B5EF4-FFF2-40B4-BE49-F238E27FC236}">
                <a16:creationId xmlns:a16="http://schemas.microsoft.com/office/drawing/2014/main" id="{EA77C4E8-4AF2-B698-9705-CA9E7C0D11FE}"/>
              </a:ext>
            </a:extLst>
          </p:cNvPr>
          <p:cNvSpPr>
            <a:spLocks noGrp="1" noChangeAspect="1"/>
          </p:cNvSpPr>
          <p:nvPr>
            <p:ph type="pic" idx="43" hasCustomPrompt="1"/>
          </p:nvPr>
        </p:nvSpPr>
        <p:spPr>
          <a:xfrm>
            <a:off x="6640745" y="4641851"/>
            <a:ext cx="826856" cy="894076"/>
          </a:xfrm>
          <a:prstGeom prst="rect">
            <a:avLst/>
          </a:prstGeom>
          <a:noFill/>
        </p:spPr>
        <p:txBody>
          <a:bodyPr lIns="0" tIns="0" rIns="0" bIns="0" anchor="ctr" anchorCtr="1"/>
          <a:lstStyle>
            <a:lvl1pPr marL="0" indent="0" algn="ctr">
              <a:buNone/>
              <a:defRPr sz="500" baseline="0">
                <a:solidFill>
                  <a:srgbClr val="2D2E2D"/>
                </a:solidFill>
                <a:latin typeface="Gill Sans MT"/>
                <a:cs typeface="Gill Sans M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into this box and click on the “Resize picture to fit inside placeholder” button.</a:t>
            </a:r>
          </a:p>
        </p:txBody>
      </p:sp>
      <p:sp>
        <p:nvSpPr>
          <p:cNvPr id="244" name="Rounded Rectangle 243">
            <a:extLst>
              <a:ext uri="{FF2B5EF4-FFF2-40B4-BE49-F238E27FC236}">
                <a16:creationId xmlns:a16="http://schemas.microsoft.com/office/drawing/2014/main" id="{872781CB-3317-0438-31E3-5D536F4E0821}"/>
              </a:ext>
            </a:extLst>
          </p:cNvPr>
          <p:cNvSpPr/>
          <p:nvPr userDrawn="1"/>
        </p:nvSpPr>
        <p:spPr>
          <a:xfrm>
            <a:off x="7605713" y="4586203"/>
            <a:ext cx="935269" cy="1005372"/>
          </a:xfrm>
          <a:prstGeom prst="roundRect">
            <a:avLst>
              <a:gd name="adj" fmla="val 5464"/>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5" name="Picture Placeholder 2">
            <a:extLst>
              <a:ext uri="{FF2B5EF4-FFF2-40B4-BE49-F238E27FC236}">
                <a16:creationId xmlns:a16="http://schemas.microsoft.com/office/drawing/2014/main" id="{13A7114C-62FE-4D68-7612-EDF6F3972E6D}"/>
              </a:ext>
            </a:extLst>
          </p:cNvPr>
          <p:cNvSpPr>
            <a:spLocks noGrp="1" noChangeAspect="1"/>
          </p:cNvSpPr>
          <p:nvPr>
            <p:ph type="pic" idx="44" hasCustomPrompt="1"/>
          </p:nvPr>
        </p:nvSpPr>
        <p:spPr>
          <a:xfrm>
            <a:off x="7659920" y="4641851"/>
            <a:ext cx="826856" cy="894076"/>
          </a:xfrm>
          <a:prstGeom prst="rect">
            <a:avLst/>
          </a:prstGeom>
          <a:noFill/>
        </p:spPr>
        <p:txBody>
          <a:bodyPr lIns="0" tIns="0" rIns="0" bIns="0" anchor="ctr" anchorCtr="1"/>
          <a:lstStyle>
            <a:lvl1pPr marL="0" indent="0" algn="ctr">
              <a:buNone/>
              <a:defRPr sz="500" baseline="0">
                <a:solidFill>
                  <a:srgbClr val="2D2E2D"/>
                </a:solidFill>
                <a:latin typeface="Gill Sans MT"/>
                <a:cs typeface="Gill Sans M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into this box and click on the “Resize picture to fit inside placeholder” button.</a:t>
            </a:r>
          </a:p>
        </p:txBody>
      </p:sp>
      <p:sp>
        <p:nvSpPr>
          <p:cNvPr id="246" name="Rounded Rectangle 245">
            <a:extLst>
              <a:ext uri="{FF2B5EF4-FFF2-40B4-BE49-F238E27FC236}">
                <a16:creationId xmlns:a16="http://schemas.microsoft.com/office/drawing/2014/main" id="{5BBB5EB7-0D01-8D3E-7FEA-DD3B68F10208}"/>
              </a:ext>
            </a:extLst>
          </p:cNvPr>
          <p:cNvSpPr/>
          <p:nvPr userDrawn="1"/>
        </p:nvSpPr>
        <p:spPr>
          <a:xfrm>
            <a:off x="8615363" y="4586203"/>
            <a:ext cx="935269" cy="1005372"/>
          </a:xfrm>
          <a:prstGeom prst="roundRect">
            <a:avLst>
              <a:gd name="adj" fmla="val 5464"/>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7" name="Picture Placeholder 2">
            <a:extLst>
              <a:ext uri="{FF2B5EF4-FFF2-40B4-BE49-F238E27FC236}">
                <a16:creationId xmlns:a16="http://schemas.microsoft.com/office/drawing/2014/main" id="{A1C9951D-F72A-844F-70E8-2A1FBE12DF5F}"/>
              </a:ext>
            </a:extLst>
          </p:cNvPr>
          <p:cNvSpPr>
            <a:spLocks noGrp="1" noChangeAspect="1"/>
          </p:cNvSpPr>
          <p:nvPr>
            <p:ph type="pic" idx="45" hasCustomPrompt="1"/>
          </p:nvPr>
        </p:nvSpPr>
        <p:spPr>
          <a:xfrm>
            <a:off x="8669570" y="4641851"/>
            <a:ext cx="826856" cy="894076"/>
          </a:xfrm>
          <a:prstGeom prst="rect">
            <a:avLst/>
          </a:prstGeom>
          <a:noFill/>
        </p:spPr>
        <p:txBody>
          <a:bodyPr lIns="0" tIns="0" rIns="0" bIns="0" anchor="ctr" anchorCtr="1"/>
          <a:lstStyle>
            <a:lvl1pPr marL="0" indent="0" algn="ctr">
              <a:buNone/>
              <a:defRPr sz="500" baseline="0">
                <a:solidFill>
                  <a:srgbClr val="2D2E2D"/>
                </a:solidFill>
                <a:latin typeface="Gill Sans MT"/>
                <a:cs typeface="Gill Sans M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into this box and click on the “Resize picture to fit inside placeholder” button.</a:t>
            </a:r>
          </a:p>
        </p:txBody>
      </p:sp>
      <p:sp>
        <p:nvSpPr>
          <p:cNvPr id="248" name="Rounded Rectangle 247">
            <a:extLst>
              <a:ext uri="{FF2B5EF4-FFF2-40B4-BE49-F238E27FC236}">
                <a16:creationId xmlns:a16="http://schemas.microsoft.com/office/drawing/2014/main" id="{BFE8BE35-BA24-5D55-3497-13174A46CD83}"/>
              </a:ext>
            </a:extLst>
          </p:cNvPr>
          <p:cNvSpPr/>
          <p:nvPr userDrawn="1"/>
        </p:nvSpPr>
        <p:spPr>
          <a:xfrm>
            <a:off x="1519238" y="5684753"/>
            <a:ext cx="935269" cy="1005372"/>
          </a:xfrm>
          <a:prstGeom prst="roundRect">
            <a:avLst>
              <a:gd name="adj" fmla="val 5464"/>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9" name="Picture Placeholder 2">
            <a:extLst>
              <a:ext uri="{FF2B5EF4-FFF2-40B4-BE49-F238E27FC236}">
                <a16:creationId xmlns:a16="http://schemas.microsoft.com/office/drawing/2014/main" id="{4260EB0B-266E-78D8-3B8F-3881F2EA1DC5}"/>
              </a:ext>
            </a:extLst>
          </p:cNvPr>
          <p:cNvSpPr>
            <a:spLocks noGrp="1" noChangeAspect="1"/>
          </p:cNvSpPr>
          <p:nvPr>
            <p:ph type="pic" idx="46" hasCustomPrompt="1"/>
          </p:nvPr>
        </p:nvSpPr>
        <p:spPr>
          <a:xfrm>
            <a:off x="1573445" y="5740401"/>
            <a:ext cx="826856" cy="894076"/>
          </a:xfrm>
          <a:prstGeom prst="rect">
            <a:avLst/>
          </a:prstGeom>
          <a:noFill/>
        </p:spPr>
        <p:txBody>
          <a:bodyPr lIns="0" tIns="0" rIns="0" bIns="0" anchor="ctr" anchorCtr="1"/>
          <a:lstStyle>
            <a:lvl1pPr marL="0" indent="0" algn="ctr">
              <a:buNone/>
              <a:defRPr sz="500" baseline="0">
                <a:solidFill>
                  <a:srgbClr val="2D2E2D"/>
                </a:solidFill>
                <a:latin typeface="Gill Sans MT"/>
                <a:cs typeface="Gill Sans M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into this box and click on the “Resize picture to fit inside placeholder” button.</a:t>
            </a:r>
          </a:p>
        </p:txBody>
      </p:sp>
      <p:sp>
        <p:nvSpPr>
          <p:cNvPr id="250" name="Rounded Rectangle 249">
            <a:extLst>
              <a:ext uri="{FF2B5EF4-FFF2-40B4-BE49-F238E27FC236}">
                <a16:creationId xmlns:a16="http://schemas.microsoft.com/office/drawing/2014/main" id="{E5B06936-4F27-CE83-1BB1-294C59BE472D}"/>
              </a:ext>
            </a:extLst>
          </p:cNvPr>
          <p:cNvSpPr/>
          <p:nvPr userDrawn="1"/>
        </p:nvSpPr>
        <p:spPr>
          <a:xfrm>
            <a:off x="2532063" y="5684753"/>
            <a:ext cx="935269" cy="1005372"/>
          </a:xfrm>
          <a:prstGeom prst="roundRect">
            <a:avLst>
              <a:gd name="adj" fmla="val 5464"/>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1" name="Picture Placeholder 2">
            <a:extLst>
              <a:ext uri="{FF2B5EF4-FFF2-40B4-BE49-F238E27FC236}">
                <a16:creationId xmlns:a16="http://schemas.microsoft.com/office/drawing/2014/main" id="{82DC8E01-0B9D-04D3-1DCC-E2108460D59C}"/>
              </a:ext>
            </a:extLst>
          </p:cNvPr>
          <p:cNvSpPr>
            <a:spLocks noGrp="1" noChangeAspect="1"/>
          </p:cNvSpPr>
          <p:nvPr>
            <p:ph type="pic" idx="47" hasCustomPrompt="1"/>
          </p:nvPr>
        </p:nvSpPr>
        <p:spPr>
          <a:xfrm>
            <a:off x="2586270" y="5740401"/>
            <a:ext cx="826856" cy="894076"/>
          </a:xfrm>
          <a:prstGeom prst="rect">
            <a:avLst/>
          </a:prstGeom>
          <a:noFill/>
        </p:spPr>
        <p:txBody>
          <a:bodyPr lIns="0" tIns="0" rIns="0" bIns="0" anchor="ctr" anchorCtr="1"/>
          <a:lstStyle>
            <a:lvl1pPr marL="0" indent="0" algn="ctr">
              <a:buNone/>
              <a:defRPr sz="500" baseline="0">
                <a:solidFill>
                  <a:srgbClr val="2D2E2D"/>
                </a:solidFill>
                <a:latin typeface="Gill Sans MT"/>
                <a:cs typeface="Gill Sans M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into this box and click on the “Resize picture to fit inside placeholder” button.</a:t>
            </a:r>
          </a:p>
        </p:txBody>
      </p:sp>
      <p:sp>
        <p:nvSpPr>
          <p:cNvPr id="252" name="Rounded Rectangle 251">
            <a:extLst>
              <a:ext uri="{FF2B5EF4-FFF2-40B4-BE49-F238E27FC236}">
                <a16:creationId xmlns:a16="http://schemas.microsoft.com/office/drawing/2014/main" id="{4669646D-F2F1-6638-03B7-CC86D92852AB}"/>
              </a:ext>
            </a:extLst>
          </p:cNvPr>
          <p:cNvSpPr/>
          <p:nvPr userDrawn="1"/>
        </p:nvSpPr>
        <p:spPr>
          <a:xfrm>
            <a:off x="3544888" y="5684753"/>
            <a:ext cx="935269" cy="1005372"/>
          </a:xfrm>
          <a:prstGeom prst="roundRect">
            <a:avLst>
              <a:gd name="adj" fmla="val 5464"/>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3" name="Picture Placeholder 2">
            <a:extLst>
              <a:ext uri="{FF2B5EF4-FFF2-40B4-BE49-F238E27FC236}">
                <a16:creationId xmlns:a16="http://schemas.microsoft.com/office/drawing/2014/main" id="{39F2BD7E-287B-F5D5-A28C-192EC3E68D29}"/>
              </a:ext>
            </a:extLst>
          </p:cNvPr>
          <p:cNvSpPr>
            <a:spLocks noGrp="1" noChangeAspect="1"/>
          </p:cNvSpPr>
          <p:nvPr>
            <p:ph type="pic" idx="48" hasCustomPrompt="1"/>
          </p:nvPr>
        </p:nvSpPr>
        <p:spPr>
          <a:xfrm>
            <a:off x="3599095" y="5740401"/>
            <a:ext cx="826856" cy="894076"/>
          </a:xfrm>
          <a:prstGeom prst="rect">
            <a:avLst/>
          </a:prstGeom>
          <a:noFill/>
        </p:spPr>
        <p:txBody>
          <a:bodyPr lIns="0" tIns="0" rIns="0" bIns="0" anchor="ctr" anchorCtr="1"/>
          <a:lstStyle>
            <a:lvl1pPr marL="0" indent="0" algn="ctr">
              <a:buNone/>
              <a:defRPr sz="500" baseline="0">
                <a:solidFill>
                  <a:srgbClr val="2D2E2D"/>
                </a:solidFill>
                <a:latin typeface="Gill Sans MT"/>
                <a:cs typeface="Gill Sans M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into this box and click on the “Resize picture to fit inside placeholder” button.</a:t>
            </a:r>
          </a:p>
        </p:txBody>
      </p:sp>
      <p:sp>
        <p:nvSpPr>
          <p:cNvPr id="254" name="Rounded Rectangle 253">
            <a:extLst>
              <a:ext uri="{FF2B5EF4-FFF2-40B4-BE49-F238E27FC236}">
                <a16:creationId xmlns:a16="http://schemas.microsoft.com/office/drawing/2014/main" id="{F2E93597-1982-3EB0-45F9-8EAC271A35AA}"/>
              </a:ext>
            </a:extLst>
          </p:cNvPr>
          <p:cNvSpPr/>
          <p:nvPr userDrawn="1"/>
        </p:nvSpPr>
        <p:spPr>
          <a:xfrm>
            <a:off x="4560888" y="5684753"/>
            <a:ext cx="935269" cy="1005372"/>
          </a:xfrm>
          <a:prstGeom prst="roundRect">
            <a:avLst>
              <a:gd name="adj" fmla="val 5464"/>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5" name="Picture Placeholder 2">
            <a:extLst>
              <a:ext uri="{FF2B5EF4-FFF2-40B4-BE49-F238E27FC236}">
                <a16:creationId xmlns:a16="http://schemas.microsoft.com/office/drawing/2014/main" id="{87356C7D-F38F-9478-9E4F-77703BBFF368}"/>
              </a:ext>
            </a:extLst>
          </p:cNvPr>
          <p:cNvSpPr>
            <a:spLocks noGrp="1" noChangeAspect="1"/>
          </p:cNvSpPr>
          <p:nvPr>
            <p:ph type="pic" idx="49" hasCustomPrompt="1"/>
          </p:nvPr>
        </p:nvSpPr>
        <p:spPr>
          <a:xfrm>
            <a:off x="4615095" y="5740401"/>
            <a:ext cx="826856" cy="894076"/>
          </a:xfrm>
          <a:prstGeom prst="rect">
            <a:avLst/>
          </a:prstGeom>
          <a:noFill/>
        </p:spPr>
        <p:txBody>
          <a:bodyPr lIns="0" tIns="0" rIns="0" bIns="0" anchor="ctr" anchorCtr="1"/>
          <a:lstStyle>
            <a:lvl1pPr marL="0" indent="0" algn="ctr">
              <a:buNone/>
              <a:defRPr sz="500" baseline="0">
                <a:solidFill>
                  <a:srgbClr val="2D2E2D"/>
                </a:solidFill>
                <a:latin typeface="Gill Sans MT"/>
                <a:cs typeface="Gill Sans M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into this box and click on the “Resize picture to fit inside placeholder” button.</a:t>
            </a:r>
          </a:p>
        </p:txBody>
      </p:sp>
      <p:sp>
        <p:nvSpPr>
          <p:cNvPr id="256" name="Rounded Rectangle 255">
            <a:extLst>
              <a:ext uri="{FF2B5EF4-FFF2-40B4-BE49-F238E27FC236}">
                <a16:creationId xmlns:a16="http://schemas.microsoft.com/office/drawing/2014/main" id="{5E37C2F8-72E7-0FE0-23F8-18D5B2AC1D1A}"/>
              </a:ext>
            </a:extLst>
          </p:cNvPr>
          <p:cNvSpPr/>
          <p:nvPr userDrawn="1"/>
        </p:nvSpPr>
        <p:spPr>
          <a:xfrm>
            <a:off x="5573713" y="5684753"/>
            <a:ext cx="935269" cy="1005372"/>
          </a:xfrm>
          <a:prstGeom prst="roundRect">
            <a:avLst>
              <a:gd name="adj" fmla="val 5464"/>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7" name="Picture Placeholder 2">
            <a:extLst>
              <a:ext uri="{FF2B5EF4-FFF2-40B4-BE49-F238E27FC236}">
                <a16:creationId xmlns:a16="http://schemas.microsoft.com/office/drawing/2014/main" id="{FE5D3C0B-0192-D3FF-FEAD-026E29271013}"/>
              </a:ext>
            </a:extLst>
          </p:cNvPr>
          <p:cNvSpPr>
            <a:spLocks noGrp="1" noChangeAspect="1"/>
          </p:cNvSpPr>
          <p:nvPr>
            <p:ph type="pic" idx="50" hasCustomPrompt="1"/>
          </p:nvPr>
        </p:nvSpPr>
        <p:spPr>
          <a:xfrm>
            <a:off x="5627920" y="5740401"/>
            <a:ext cx="826856" cy="894076"/>
          </a:xfrm>
          <a:prstGeom prst="rect">
            <a:avLst/>
          </a:prstGeom>
          <a:noFill/>
        </p:spPr>
        <p:txBody>
          <a:bodyPr lIns="0" tIns="0" rIns="0" bIns="0" anchor="ctr" anchorCtr="1"/>
          <a:lstStyle>
            <a:lvl1pPr marL="0" indent="0" algn="ctr">
              <a:buNone/>
              <a:defRPr sz="500" baseline="0">
                <a:solidFill>
                  <a:srgbClr val="2D2E2D"/>
                </a:solidFill>
                <a:latin typeface="Gill Sans MT"/>
                <a:cs typeface="Gill Sans M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into this box and click on the “Resize picture to fit inside placeholder” button.</a:t>
            </a:r>
          </a:p>
        </p:txBody>
      </p:sp>
      <p:sp>
        <p:nvSpPr>
          <p:cNvPr id="258" name="Rounded Rectangle 257">
            <a:extLst>
              <a:ext uri="{FF2B5EF4-FFF2-40B4-BE49-F238E27FC236}">
                <a16:creationId xmlns:a16="http://schemas.microsoft.com/office/drawing/2014/main" id="{F17EF71C-A513-B9E8-21BD-EC82C6E6BCD2}"/>
              </a:ext>
            </a:extLst>
          </p:cNvPr>
          <p:cNvSpPr/>
          <p:nvPr userDrawn="1"/>
        </p:nvSpPr>
        <p:spPr>
          <a:xfrm>
            <a:off x="6586538" y="5684753"/>
            <a:ext cx="935269" cy="1005372"/>
          </a:xfrm>
          <a:prstGeom prst="roundRect">
            <a:avLst>
              <a:gd name="adj" fmla="val 5464"/>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9" name="Picture Placeholder 2">
            <a:extLst>
              <a:ext uri="{FF2B5EF4-FFF2-40B4-BE49-F238E27FC236}">
                <a16:creationId xmlns:a16="http://schemas.microsoft.com/office/drawing/2014/main" id="{0B8E1B2F-7411-9707-7B0C-BEA50824B1CF}"/>
              </a:ext>
            </a:extLst>
          </p:cNvPr>
          <p:cNvSpPr>
            <a:spLocks noGrp="1" noChangeAspect="1"/>
          </p:cNvSpPr>
          <p:nvPr>
            <p:ph type="pic" idx="51" hasCustomPrompt="1"/>
          </p:nvPr>
        </p:nvSpPr>
        <p:spPr>
          <a:xfrm>
            <a:off x="6640745" y="5740401"/>
            <a:ext cx="826856" cy="894076"/>
          </a:xfrm>
          <a:prstGeom prst="rect">
            <a:avLst/>
          </a:prstGeom>
          <a:noFill/>
        </p:spPr>
        <p:txBody>
          <a:bodyPr lIns="0" tIns="0" rIns="0" bIns="0" anchor="ctr" anchorCtr="1"/>
          <a:lstStyle>
            <a:lvl1pPr marL="0" indent="0" algn="ctr">
              <a:buNone/>
              <a:defRPr sz="500" baseline="0">
                <a:solidFill>
                  <a:srgbClr val="2D2E2D"/>
                </a:solidFill>
                <a:latin typeface="Gill Sans MT"/>
                <a:cs typeface="Gill Sans M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into this box and click on the “Resize picture to fit inside placeholder” button.</a:t>
            </a:r>
          </a:p>
        </p:txBody>
      </p:sp>
      <p:sp>
        <p:nvSpPr>
          <p:cNvPr id="260" name="Rounded Rectangle 259">
            <a:extLst>
              <a:ext uri="{FF2B5EF4-FFF2-40B4-BE49-F238E27FC236}">
                <a16:creationId xmlns:a16="http://schemas.microsoft.com/office/drawing/2014/main" id="{D4F8F4CA-148D-85B1-43F9-595A2E68B119}"/>
              </a:ext>
            </a:extLst>
          </p:cNvPr>
          <p:cNvSpPr/>
          <p:nvPr userDrawn="1"/>
        </p:nvSpPr>
        <p:spPr>
          <a:xfrm>
            <a:off x="7605713" y="5684753"/>
            <a:ext cx="935269" cy="1005372"/>
          </a:xfrm>
          <a:prstGeom prst="roundRect">
            <a:avLst>
              <a:gd name="adj" fmla="val 5464"/>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1" name="Picture Placeholder 2">
            <a:extLst>
              <a:ext uri="{FF2B5EF4-FFF2-40B4-BE49-F238E27FC236}">
                <a16:creationId xmlns:a16="http://schemas.microsoft.com/office/drawing/2014/main" id="{A729152D-B80B-61C4-162F-F4075C12E6D8}"/>
              </a:ext>
            </a:extLst>
          </p:cNvPr>
          <p:cNvSpPr>
            <a:spLocks noGrp="1" noChangeAspect="1"/>
          </p:cNvSpPr>
          <p:nvPr>
            <p:ph type="pic" idx="52" hasCustomPrompt="1"/>
          </p:nvPr>
        </p:nvSpPr>
        <p:spPr>
          <a:xfrm>
            <a:off x="7659920" y="5740401"/>
            <a:ext cx="826856" cy="894076"/>
          </a:xfrm>
          <a:prstGeom prst="rect">
            <a:avLst/>
          </a:prstGeom>
          <a:noFill/>
        </p:spPr>
        <p:txBody>
          <a:bodyPr lIns="0" tIns="0" rIns="0" bIns="0" anchor="ctr" anchorCtr="1"/>
          <a:lstStyle>
            <a:lvl1pPr marL="0" indent="0" algn="ctr">
              <a:buNone/>
              <a:defRPr sz="500" baseline="0">
                <a:solidFill>
                  <a:srgbClr val="2D2E2D"/>
                </a:solidFill>
                <a:latin typeface="Gill Sans MT"/>
                <a:cs typeface="Gill Sans M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into this box and click on the “Resize picture to fit inside placeholder” button.</a:t>
            </a:r>
          </a:p>
        </p:txBody>
      </p:sp>
      <p:sp>
        <p:nvSpPr>
          <p:cNvPr id="262" name="Rounded Rectangle 261">
            <a:extLst>
              <a:ext uri="{FF2B5EF4-FFF2-40B4-BE49-F238E27FC236}">
                <a16:creationId xmlns:a16="http://schemas.microsoft.com/office/drawing/2014/main" id="{73965B41-6B84-7EBB-9E18-4D157A03FA98}"/>
              </a:ext>
            </a:extLst>
          </p:cNvPr>
          <p:cNvSpPr/>
          <p:nvPr userDrawn="1"/>
        </p:nvSpPr>
        <p:spPr>
          <a:xfrm>
            <a:off x="8615363" y="5684753"/>
            <a:ext cx="935269" cy="1005372"/>
          </a:xfrm>
          <a:prstGeom prst="roundRect">
            <a:avLst>
              <a:gd name="adj" fmla="val 5464"/>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3" name="Picture Placeholder 2">
            <a:extLst>
              <a:ext uri="{FF2B5EF4-FFF2-40B4-BE49-F238E27FC236}">
                <a16:creationId xmlns:a16="http://schemas.microsoft.com/office/drawing/2014/main" id="{BBB49C7C-EEF6-378B-131A-0383FD904819}"/>
              </a:ext>
            </a:extLst>
          </p:cNvPr>
          <p:cNvSpPr>
            <a:spLocks noGrp="1" noChangeAspect="1"/>
          </p:cNvSpPr>
          <p:nvPr>
            <p:ph type="pic" idx="53" hasCustomPrompt="1"/>
          </p:nvPr>
        </p:nvSpPr>
        <p:spPr>
          <a:xfrm>
            <a:off x="8669570" y="5740401"/>
            <a:ext cx="826856" cy="894076"/>
          </a:xfrm>
          <a:prstGeom prst="rect">
            <a:avLst/>
          </a:prstGeom>
          <a:noFill/>
        </p:spPr>
        <p:txBody>
          <a:bodyPr lIns="0" tIns="0" rIns="0" bIns="0" anchor="ctr" anchorCtr="1"/>
          <a:lstStyle>
            <a:lvl1pPr marL="0" indent="0" algn="ctr">
              <a:buNone/>
              <a:defRPr sz="500" baseline="0">
                <a:solidFill>
                  <a:srgbClr val="2D2E2D"/>
                </a:solidFill>
                <a:latin typeface="Gill Sans MT"/>
                <a:cs typeface="Gill Sans M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into this box and click on the “Resize picture to fit inside placeholder” button.</a:t>
            </a:r>
          </a:p>
        </p:txBody>
      </p:sp>
    </p:spTree>
    <p:extLst>
      <p:ext uri="{BB962C8B-B14F-4D97-AF65-F5344CB8AC3E}">
        <p14:creationId xmlns:p14="http://schemas.microsoft.com/office/powerpoint/2010/main" val="3216340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4_Section Slide">
    <p:spTree>
      <p:nvGrpSpPr>
        <p:cNvPr id="1" name=""/>
        <p:cNvGrpSpPr/>
        <p:nvPr/>
      </p:nvGrpSpPr>
      <p:grpSpPr>
        <a:xfrm>
          <a:off x="0" y="0"/>
          <a:ext cx="0" cy="0"/>
          <a:chOff x="0" y="0"/>
          <a:chExt cx="0" cy="0"/>
        </a:xfrm>
      </p:grpSpPr>
      <p:sp>
        <p:nvSpPr>
          <p:cNvPr id="3" name="Rectangle 2"/>
          <p:cNvSpPr/>
          <p:nvPr userDrawn="1"/>
        </p:nvSpPr>
        <p:spPr>
          <a:xfrm>
            <a:off x="-9104" y="-182366"/>
            <a:ext cx="10058399" cy="7772399"/>
          </a:xfrm>
          <a:prstGeom prst="rect">
            <a:avLst/>
          </a:prstGeom>
          <a:solidFill>
            <a:srgbClr val="F4780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pic>
        <p:nvPicPr>
          <p:cNvPr id="8" name="Picture 7" descr="Button Background.psd">
            <a:extLst>
              <a:ext uri="{FF2B5EF4-FFF2-40B4-BE49-F238E27FC236}">
                <a16:creationId xmlns:a16="http://schemas.microsoft.com/office/drawing/2014/main" id="{2D9F37A5-79B7-43CC-B055-253D057310E0}"/>
              </a:ext>
            </a:extLst>
          </p:cNvPr>
          <p:cNvPicPr>
            <a:picLocks noChangeAspect="1"/>
          </p:cNvPicPr>
          <p:nvPr userDrawn="1"/>
        </p:nvPicPr>
        <p:blipFill rotWithShape="1">
          <a:blip r:embed="rId2">
            <a:alphaModFix amt="30000"/>
            <a:extLst>
              <a:ext uri="{28A0092B-C50C-407E-A947-70E740481C1C}">
                <a14:useLocalDpi xmlns:a14="http://schemas.microsoft.com/office/drawing/2010/main" val="0"/>
              </a:ext>
            </a:extLst>
          </a:blip>
          <a:srcRect l="155" t="14800" r="-153" b="-6"/>
          <a:stretch/>
        </p:blipFill>
        <p:spPr>
          <a:xfrm rot="10800000">
            <a:off x="-7578" y="-185967"/>
            <a:ext cx="10058399" cy="6428019"/>
          </a:xfrm>
          <a:prstGeom prst="rect">
            <a:avLst/>
          </a:prstGeom>
        </p:spPr>
      </p:pic>
      <p:pic>
        <p:nvPicPr>
          <p:cNvPr id="9" name="Picture 8" descr="A silhouette of a mountain&#10;&#10;Description automatically generated with low confidence">
            <a:extLst>
              <a:ext uri="{FF2B5EF4-FFF2-40B4-BE49-F238E27FC236}">
                <a16:creationId xmlns:a16="http://schemas.microsoft.com/office/drawing/2014/main" id="{C9A14041-385B-4C35-ACC3-F745148D79DA}"/>
              </a:ext>
            </a:extLst>
          </p:cNvPr>
          <p:cNvPicPr>
            <a:picLocks noChangeAspect="1"/>
          </p:cNvPicPr>
          <p:nvPr userDrawn="1"/>
        </p:nvPicPr>
        <p:blipFill rotWithShape="1">
          <a:blip r:embed="rId3"/>
          <a:srcRect t="56680" b="1"/>
          <a:stretch/>
        </p:blipFill>
        <p:spPr>
          <a:xfrm rot="10800000">
            <a:off x="-10634" y="3933415"/>
            <a:ext cx="10076427" cy="3833030"/>
          </a:xfrm>
          <a:prstGeom prst="rect">
            <a:avLst/>
          </a:prstGeom>
        </p:spPr>
      </p:pic>
      <p:sp>
        <p:nvSpPr>
          <p:cNvPr id="11" name="Title 1">
            <a:extLst>
              <a:ext uri="{FF2B5EF4-FFF2-40B4-BE49-F238E27FC236}">
                <a16:creationId xmlns:a16="http://schemas.microsoft.com/office/drawing/2014/main" id="{BCFDDDF9-0E9D-4807-9EF4-B3151AA18BBA}"/>
              </a:ext>
            </a:extLst>
          </p:cNvPr>
          <p:cNvSpPr>
            <a:spLocks noGrp="1"/>
          </p:cNvSpPr>
          <p:nvPr>
            <p:ph type="title"/>
          </p:nvPr>
        </p:nvSpPr>
        <p:spPr>
          <a:xfrm>
            <a:off x="498683" y="6637834"/>
            <a:ext cx="9051925" cy="672592"/>
          </a:xfrm>
          <a:prstGeom prst="rect">
            <a:avLst/>
          </a:prstGeom>
        </p:spPr>
        <p:txBody>
          <a:bodyPr vert="horz" lIns="0" tIns="0" rIns="0" bIns="0" anchor="ctr"/>
          <a:lstStyle>
            <a:lvl1pPr algn="l">
              <a:defRPr sz="2400" b="1" i="0">
                <a:solidFill>
                  <a:srgbClr val="F4780E"/>
                </a:solidFill>
                <a:latin typeface="Arial Nova" panose="020B0504020202020204" pitchFamily="34" charset="0"/>
                <a:cs typeface="Arial Nova" panose="020B0504020202020204" pitchFamily="34" charset="0"/>
              </a:defRPr>
            </a:lvl1pPr>
          </a:lstStyle>
          <a:p>
            <a:endParaRPr lang="en-US" dirty="0"/>
          </a:p>
        </p:txBody>
      </p:sp>
    </p:spTree>
    <p:extLst>
      <p:ext uri="{BB962C8B-B14F-4D97-AF65-F5344CB8AC3E}">
        <p14:creationId xmlns:p14="http://schemas.microsoft.com/office/powerpoint/2010/main" val="9998704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theme" Target="../theme/theme2.xml"/><Relationship Id="rId4" Type="http://schemas.openxmlformats.org/officeDocument/2006/relationships/slideLayout" Target="../slideLayouts/slideLayout7.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9.xml"/><Relationship Id="rId1" Type="http://schemas.openxmlformats.org/officeDocument/2006/relationships/slideLayout" Target="../slideLayouts/slideLayout8.xml"/><Relationship Id="rId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emf"/><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theme" Target="../theme/theme4.xml"/><Relationship Id="rId1" Type="http://schemas.openxmlformats.org/officeDocument/2006/relationships/slideLayout" Target="../slideLayouts/slideLayout10.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emf"/><Relationship Id="rId9" Type="http://schemas.openxmlformats.org/officeDocument/2006/relationships/image" Target="../media/image12.png"/></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0697356"/>
      </p:ext>
    </p:extLst>
  </p:cSld>
  <p:clrMap bg1="lt1" tx1="dk1" bg2="lt2" tx2="dk2" accent1="accent1" accent2="accent2" accent3="accent3" accent4="accent4" accent5="accent5" accent6="accent6" hlink="hlink" folHlink="folHlink"/>
  <p:sldLayoutIdLst>
    <p:sldLayoutId id="2147493461" r:id="rId1"/>
    <p:sldLayoutId id="2147493462" r:id="rId2"/>
    <p:sldLayoutId id="2147493465" r:id="rId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Bendon Wordmark.png"/>
          <p:cNvPicPr>
            <a:picLocks noChangeAspect="1"/>
          </p:cNvPicPr>
          <p:nvPr userDrawn="1"/>
        </p:nvPicPr>
        <p:blipFill>
          <a:blip r:embed="rId6" cstate="print">
            <a:alphaModFix/>
            <a:extLst>
              <a:ext uri="{28A0092B-C50C-407E-A947-70E740481C1C}">
                <a14:useLocalDpi xmlns:a14="http://schemas.microsoft.com/office/drawing/2010/main"/>
              </a:ext>
            </a:extLst>
          </a:blip>
          <a:stretch>
            <a:fillRect/>
          </a:stretch>
        </p:blipFill>
        <p:spPr>
          <a:xfrm>
            <a:off x="4462616" y="7105737"/>
            <a:ext cx="1134708" cy="352822"/>
          </a:xfrm>
          <a:prstGeom prst="rect">
            <a:avLst/>
          </a:prstGeom>
        </p:spPr>
      </p:pic>
      <p:cxnSp>
        <p:nvCxnSpPr>
          <p:cNvPr id="8" name="Straight Connector 7"/>
          <p:cNvCxnSpPr/>
          <p:nvPr userDrawn="1"/>
        </p:nvCxnSpPr>
        <p:spPr>
          <a:xfrm>
            <a:off x="356839" y="824424"/>
            <a:ext cx="9372600" cy="0"/>
          </a:xfrm>
          <a:prstGeom prst="line">
            <a:avLst/>
          </a:prstGeom>
          <a:ln w="34925" cap="rnd">
            <a:solidFill>
              <a:srgbClr val="034EA2"/>
            </a:solidFill>
          </a:ln>
          <a:effectLst/>
        </p:spPr>
        <p:style>
          <a:lnRef idx="2">
            <a:schemeClr val="accent1"/>
          </a:lnRef>
          <a:fillRef idx="0">
            <a:schemeClr val="accent1"/>
          </a:fillRef>
          <a:effectRef idx="1">
            <a:schemeClr val="accent1"/>
          </a:effectRef>
          <a:fontRef idx="minor">
            <a:schemeClr val="tx1"/>
          </a:fontRef>
        </p:style>
      </p:cxnSp>
      <p:sp>
        <p:nvSpPr>
          <p:cNvPr id="15" name="Text Placeholder 14"/>
          <p:cNvSpPr>
            <a:spLocks noGrp="1"/>
          </p:cNvSpPr>
          <p:nvPr>
            <p:ph type="body" idx="1"/>
          </p:nvPr>
        </p:nvSpPr>
        <p:spPr>
          <a:xfrm>
            <a:off x="503238" y="1812925"/>
            <a:ext cx="9051925" cy="513080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2"/>
          <p:cNvSpPr txBox="1">
            <a:spLocks/>
          </p:cNvSpPr>
          <p:nvPr userDrawn="1"/>
        </p:nvSpPr>
        <p:spPr>
          <a:xfrm>
            <a:off x="9254490" y="7154308"/>
            <a:ext cx="388620" cy="292470"/>
          </a:xfrm>
          <a:prstGeom prst="rect">
            <a:avLst/>
          </a:prstGeom>
        </p:spPr>
        <p:txBody>
          <a:bodyPr vert="horz" lIns="91440" tIns="45720" rIns="91440" bIns="45720" rtlCol="0" anchor="ctr"/>
          <a:lstStyle>
            <a:defPPr>
              <a:defRPr lang="en-US"/>
            </a:defPPr>
            <a:lvl1pPr marL="0" algn="r" defTabSz="509412" rtl="0" eaLnBrk="1" latinLnBrk="0" hangingPunct="1">
              <a:defRPr sz="1200" kern="1200">
                <a:solidFill>
                  <a:schemeClr val="tx1"/>
                </a:solidFill>
                <a:latin typeface="+mn-lt"/>
                <a:ea typeface="+mn-ea"/>
                <a:cs typeface="+mn-cs"/>
              </a:defRPr>
            </a:lvl1pPr>
            <a:lvl2pPr marL="509412" algn="l" defTabSz="509412" rtl="0" eaLnBrk="1" latinLnBrk="0" hangingPunct="1">
              <a:defRPr sz="2000" kern="1200">
                <a:solidFill>
                  <a:schemeClr val="tx1"/>
                </a:solidFill>
                <a:latin typeface="+mn-lt"/>
                <a:ea typeface="+mn-ea"/>
                <a:cs typeface="+mn-cs"/>
              </a:defRPr>
            </a:lvl2pPr>
            <a:lvl3pPr marL="1018824" algn="l" defTabSz="509412" rtl="0" eaLnBrk="1" latinLnBrk="0" hangingPunct="1">
              <a:defRPr sz="2000" kern="1200">
                <a:solidFill>
                  <a:schemeClr val="tx1"/>
                </a:solidFill>
                <a:latin typeface="+mn-lt"/>
                <a:ea typeface="+mn-ea"/>
                <a:cs typeface="+mn-cs"/>
              </a:defRPr>
            </a:lvl3pPr>
            <a:lvl4pPr marL="1528237" algn="l" defTabSz="509412" rtl="0" eaLnBrk="1" latinLnBrk="0" hangingPunct="1">
              <a:defRPr sz="2000" kern="1200">
                <a:solidFill>
                  <a:schemeClr val="tx1"/>
                </a:solidFill>
                <a:latin typeface="+mn-lt"/>
                <a:ea typeface="+mn-ea"/>
                <a:cs typeface="+mn-cs"/>
              </a:defRPr>
            </a:lvl4pPr>
            <a:lvl5pPr marL="2037649" algn="l" defTabSz="509412" rtl="0" eaLnBrk="1" latinLnBrk="0" hangingPunct="1">
              <a:defRPr sz="2000" kern="1200">
                <a:solidFill>
                  <a:schemeClr val="tx1"/>
                </a:solidFill>
                <a:latin typeface="+mn-lt"/>
                <a:ea typeface="+mn-ea"/>
                <a:cs typeface="+mn-cs"/>
              </a:defRPr>
            </a:lvl5pPr>
            <a:lvl6pPr marL="2547061" algn="l" defTabSz="509412" rtl="0" eaLnBrk="1" latinLnBrk="0" hangingPunct="1">
              <a:defRPr sz="2000" kern="1200">
                <a:solidFill>
                  <a:schemeClr val="tx1"/>
                </a:solidFill>
                <a:latin typeface="+mn-lt"/>
                <a:ea typeface="+mn-ea"/>
                <a:cs typeface="+mn-cs"/>
              </a:defRPr>
            </a:lvl6pPr>
            <a:lvl7pPr marL="3056473" algn="l" defTabSz="509412" rtl="0" eaLnBrk="1" latinLnBrk="0" hangingPunct="1">
              <a:defRPr sz="2000" kern="1200">
                <a:solidFill>
                  <a:schemeClr val="tx1"/>
                </a:solidFill>
                <a:latin typeface="+mn-lt"/>
                <a:ea typeface="+mn-ea"/>
                <a:cs typeface="+mn-cs"/>
              </a:defRPr>
            </a:lvl7pPr>
            <a:lvl8pPr marL="3565886" algn="l" defTabSz="509412" rtl="0" eaLnBrk="1" latinLnBrk="0" hangingPunct="1">
              <a:defRPr sz="2000" kern="1200">
                <a:solidFill>
                  <a:schemeClr val="tx1"/>
                </a:solidFill>
                <a:latin typeface="+mn-lt"/>
                <a:ea typeface="+mn-ea"/>
                <a:cs typeface="+mn-cs"/>
              </a:defRPr>
            </a:lvl8pPr>
            <a:lvl9pPr marL="4075298" algn="l" defTabSz="509412" rtl="0" eaLnBrk="1" latinLnBrk="0" hangingPunct="1">
              <a:defRPr sz="2000" kern="1200">
                <a:solidFill>
                  <a:schemeClr val="tx1"/>
                </a:solidFill>
                <a:latin typeface="+mn-lt"/>
                <a:ea typeface="+mn-ea"/>
                <a:cs typeface="+mn-cs"/>
              </a:defRPr>
            </a:lvl9pPr>
          </a:lstStyle>
          <a:p>
            <a:pPr algn="ctr"/>
            <a:fld id="{93F2F088-3A93-334B-9D07-F234660FEB47}" type="slidenum">
              <a:rPr lang="en-US" sz="800" b="1" i="0" smtClean="0">
                <a:latin typeface="Gill Sans MT"/>
                <a:cs typeface="Gill Sans MT"/>
              </a:rPr>
              <a:pPr algn="ctr"/>
              <a:t>‹#›</a:t>
            </a:fld>
            <a:endParaRPr lang="en-US" sz="800" b="1" i="0" dirty="0">
              <a:latin typeface="Gill Sans MT"/>
              <a:cs typeface="Gill Sans MT"/>
            </a:endParaRPr>
          </a:p>
        </p:txBody>
      </p:sp>
      <p:sp>
        <p:nvSpPr>
          <p:cNvPr id="2" name="Rectangle 1"/>
          <p:cNvSpPr/>
          <p:nvPr userDrawn="1"/>
        </p:nvSpPr>
        <p:spPr>
          <a:xfrm>
            <a:off x="9351206" y="7229956"/>
            <a:ext cx="199194" cy="140254"/>
          </a:xfrm>
          <a:prstGeom prst="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59" r:id="rId1"/>
    <p:sldLayoutId id="2147493456" r:id="rId2"/>
    <p:sldLayoutId id="2147493458" r:id="rId3"/>
    <p:sldLayoutId id="2147493457" r:id="rId4"/>
  </p:sldLayoutIdLst>
  <p:txStyles>
    <p:titleStyle>
      <a:lvl1pPr algn="ctr" defTabSz="509412" rtl="0" eaLnBrk="1" latinLnBrk="0" hangingPunct="1">
        <a:spcBef>
          <a:spcPct val="0"/>
        </a:spcBef>
        <a:buNone/>
        <a:defRPr sz="4900" kern="1200">
          <a:solidFill>
            <a:schemeClr val="tx1"/>
          </a:solidFill>
          <a:latin typeface="+mj-lt"/>
          <a:ea typeface="+mj-ea"/>
          <a:cs typeface="+mj-cs"/>
        </a:defRPr>
      </a:lvl1pPr>
    </p:titleStyle>
    <p:bodyStyle>
      <a:lvl1pPr marL="0" indent="-73152" algn="l" defTabSz="509412" rtl="0" eaLnBrk="1" latinLnBrk="0" hangingPunct="1">
        <a:spcBef>
          <a:spcPts val="600"/>
        </a:spcBef>
        <a:buFont typeface="Arial"/>
        <a:buChar char="•"/>
        <a:defRPr sz="900" b="0" i="0" kern="1200">
          <a:solidFill>
            <a:schemeClr val="tx1"/>
          </a:solidFill>
          <a:latin typeface="Gill Sans MT"/>
          <a:ea typeface="+mn-ea"/>
          <a:cs typeface="Gill Sans MT"/>
        </a:defRPr>
      </a:lvl1pPr>
      <a:lvl2pPr marL="164592" indent="-137160" algn="l" defTabSz="509412" rtl="0" eaLnBrk="1" latinLnBrk="0" hangingPunct="1">
        <a:spcBef>
          <a:spcPts val="600"/>
        </a:spcBef>
        <a:buFont typeface="Lucida Grande"/>
        <a:buChar char="—"/>
        <a:defRPr sz="900" b="0" i="1" kern="1200">
          <a:solidFill>
            <a:schemeClr val="tx1"/>
          </a:solidFill>
          <a:latin typeface="Gill Sans MT"/>
          <a:ea typeface="+mn-ea"/>
          <a:cs typeface="Gill Sans MT"/>
        </a:defRPr>
      </a:lvl2pPr>
      <a:lvl3pPr marL="164592" indent="-137160" algn="l" defTabSz="509412" rtl="0" eaLnBrk="1" latinLnBrk="0" hangingPunct="1">
        <a:spcBef>
          <a:spcPts val="600"/>
        </a:spcBef>
        <a:buFont typeface="Lucida Grande"/>
        <a:buChar char="—"/>
        <a:defRPr sz="900" b="0" i="1" kern="1200">
          <a:solidFill>
            <a:schemeClr val="tx1"/>
          </a:solidFill>
          <a:latin typeface="Gill Sans MT"/>
          <a:ea typeface="+mn-ea"/>
          <a:cs typeface="Gill Sans MT"/>
        </a:defRPr>
      </a:lvl3pPr>
      <a:lvl4pPr marL="164592" indent="-137160" algn="l" defTabSz="509412" rtl="0" eaLnBrk="1" latinLnBrk="0" hangingPunct="1">
        <a:spcBef>
          <a:spcPts val="600"/>
        </a:spcBef>
        <a:buFont typeface="Lucida Grande"/>
        <a:buChar char="—"/>
        <a:defRPr sz="900" b="0" i="1" kern="1200">
          <a:solidFill>
            <a:schemeClr val="tx1"/>
          </a:solidFill>
          <a:latin typeface="Gill Sans MT"/>
          <a:ea typeface="+mn-ea"/>
          <a:cs typeface="Gill Sans MT"/>
        </a:defRPr>
      </a:lvl4pPr>
      <a:lvl5pPr marL="164592" indent="-137160" algn="l" defTabSz="509412" rtl="0" eaLnBrk="1" latinLnBrk="0" hangingPunct="1">
        <a:spcBef>
          <a:spcPts val="600"/>
        </a:spcBef>
        <a:buFont typeface="Lucida Grande"/>
        <a:buChar char="—"/>
        <a:defRPr sz="900" b="0" i="1" kern="1200">
          <a:solidFill>
            <a:schemeClr val="tx1"/>
          </a:solidFill>
          <a:latin typeface="Gill Sans MT"/>
          <a:ea typeface="+mn-ea"/>
          <a:cs typeface="Gill Sans MT"/>
        </a:defRPr>
      </a:lvl5pPr>
      <a:lvl6pPr marL="2801767" indent="-254706" algn="l" defTabSz="509412" rtl="0" eaLnBrk="1" latinLnBrk="0" hangingPunct="1">
        <a:spcBef>
          <a:spcPct val="20000"/>
        </a:spcBef>
        <a:buFont typeface="Arial"/>
        <a:buChar char="•"/>
        <a:defRPr sz="2200" kern="1200">
          <a:solidFill>
            <a:schemeClr val="tx1"/>
          </a:solidFill>
          <a:latin typeface="+mn-lt"/>
          <a:ea typeface="+mn-ea"/>
          <a:cs typeface="+mn-cs"/>
        </a:defRPr>
      </a:lvl6pPr>
      <a:lvl7pPr marL="3311180" indent="-254706" algn="l" defTabSz="509412" rtl="0" eaLnBrk="1" latinLnBrk="0" hangingPunct="1">
        <a:spcBef>
          <a:spcPct val="20000"/>
        </a:spcBef>
        <a:buFont typeface="Arial"/>
        <a:buChar char="•"/>
        <a:defRPr sz="2200" kern="1200">
          <a:solidFill>
            <a:schemeClr val="tx1"/>
          </a:solidFill>
          <a:latin typeface="+mn-lt"/>
          <a:ea typeface="+mn-ea"/>
          <a:cs typeface="+mn-cs"/>
        </a:defRPr>
      </a:lvl7pPr>
      <a:lvl8pPr marL="3820592" indent="-254706" algn="l" defTabSz="509412" rtl="0" eaLnBrk="1" latinLnBrk="0" hangingPunct="1">
        <a:spcBef>
          <a:spcPct val="20000"/>
        </a:spcBef>
        <a:buFont typeface="Arial"/>
        <a:buChar char="•"/>
        <a:defRPr sz="2200" kern="1200">
          <a:solidFill>
            <a:schemeClr val="tx1"/>
          </a:solidFill>
          <a:latin typeface="+mn-lt"/>
          <a:ea typeface="+mn-ea"/>
          <a:cs typeface="+mn-cs"/>
        </a:defRPr>
      </a:lvl8pPr>
      <a:lvl9pPr marL="4330004" indent="-254706" algn="l" defTabSz="509412" rtl="0" eaLnBrk="1" latinLnBrk="0" hangingPunct="1">
        <a:spcBef>
          <a:spcPct val="20000"/>
        </a:spcBef>
        <a:buFont typeface="Arial"/>
        <a:buChar char="•"/>
        <a:defRPr sz="2200" kern="1200">
          <a:solidFill>
            <a:schemeClr val="tx1"/>
          </a:solidFill>
          <a:latin typeface="+mn-lt"/>
          <a:ea typeface="+mn-ea"/>
          <a:cs typeface="+mn-cs"/>
        </a:defRPr>
      </a:lvl9pPr>
    </p:bodyStyle>
    <p:otherStyle>
      <a:defPPr>
        <a:defRPr lang="en-US"/>
      </a:defPPr>
      <a:lvl1pPr marL="0" algn="l" defTabSz="509412" rtl="0" eaLnBrk="1" latinLnBrk="0" hangingPunct="1">
        <a:defRPr sz="2000" kern="1200">
          <a:solidFill>
            <a:schemeClr val="tx1"/>
          </a:solidFill>
          <a:latin typeface="+mn-lt"/>
          <a:ea typeface="+mn-ea"/>
          <a:cs typeface="+mn-cs"/>
        </a:defRPr>
      </a:lvl1pPr>
      <a:lvl2pPr marL="509412" algn="l" defTabSz="509412" rtl="0" eaLnBrk="1" latinLnBrk="0" hangingPunct="1">
        <a:defRPr sz="2000" kern="1200">
          <a:solidFill>
            <a:schemeClr val="tx1"/>
          </a:solidFill>
          <a:latin typeface="+mn-lt"/>
          <a:ea typeface="+mn-ea"/>
          <a:cs typeface="+mn-cs"/>
        </a:defRPr>
      </a:lvl2pPr>
      <a:lvl3pPr marL="1018824" algn="l" defTabSz="509412" rtl="0" eaLnBrk="1" latinLnBrk="0" hangingPunct="1">
        <a:defRPr sz="2000" kern="1200">
          <a:solidFill>
            <a:schemeClr val="tx1"/>
          </a:solidFill>
          <a:latin typeface="+mn-lt"/>
          <a:ea typeface="+mn-ea"/>
          <a:cs typeface="+mn-cs"/>
        </a:defRPr>
      </a:lvl3pPr>
      <a:lvl4pPr marL="1528237" algn="l" defTabSz="509412" rtl="0" eaLnBrk="1" latinLnBrk="0" hangingPunct="1">
        <a:defRPr sz="2000" kern="1200">
          <a:solidFill>
            <a:schemeClr val="tx1"/>
          </a:solidFill>
          <a:latin typeface="+mn-lt"/>
          <a:ea typeface="+mn-ea"/>
          <a:cs typeface="+mn-cs"/>
        </a:defRPr>
      </a:lvl4pPr>
      <a:lvl5pPr marL="2037649" algn="l" defTabSz="509412" rtl="0" eaLnBrk="1" latinLnBrk="0" hangingPunct="1">
        <a:defRPr sz="2000" kern="1200">
          <a:solidFill>
            <a:schemeClr val="tx1"/>
          </a:solidFill>
          <a:latin typeface="+mn-lt"/>
          <a:ea typeface="+mn-ea"/>
          <a:cs typeface="+mn-cs"/>
        </a:defRPr>
      </a:lvl5pPr>
      <a:lvl6pPr marL="2547061" algn="l" defTabSz="509412" rtl="0" eaLnBrk="1" latinLnBrk="0" hangingPunct="1">
        <a:defRPr sz="2000" kern="1200">
          <a:solidFill>
            <a:schemeClr val="tx1"/>
          </a:solidFill>
          <a:latin typeface="+mn-lt"/>
          <a:ea typeface="+mn-ea"/>
          <a:cs typeface="+mn-cs"/>
        </a:defRPr>
      </a:lvl6pPr>
      <a:lvl7pPr marL="3056473" algn="l" defTabSz="509412" rtl="0" eaLnBrk="1" latinLnBrk="0" hangingPunct="1">
        <a:defRPr sz="2000" kern="1200">
          <a:solidFill>
            <a:schemeClr val="tx1"/>
          </a:solidFill>
          <a:latin typeface="+mn-lt"/>
          <a:ea typeface="+mn-ea"/>
          <a:cs typeface="+mn-cs"/>
        </a:defRPr>
      </a:lvl7pPr>
      <a:lvl8pPr marL="3565886" algn="l" defTabSz="509412" rtl="0" eaLnBrk="1" latinLnBrk="0" hangingPunct="1">
        <a:defRPr sz="2000" kern="1200">
          <a:solidFill>
            <a:schemeClr val="tx1"/>
          </a:solidFill>
          <a:latin typeface="+mn-lt"/>
          <a:ea typeface="+mn-ea"/>
          <a:cs typeface="+mn-cs"/>
        </a:defRPr>
      </a:lvl8pPr>
      <a:lvl9pPr marL="4075298" algn="l" defTabSz="509412" rtl="0" eaLnBrk="1" latinLnBrk="0" hangingPunct="1">
        <a:defRPr sz="20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Bendon Wordmark.png">
            <a:extLst>
              <a:ext uri="{FF2B5EF4-FFF2-40B4-BE49-F238E27FC236}">
                <a16:creationId xmlns:a16="http://schemas.microsoft.com/office/drawing/2014/main" id="{A7AD65D8-7B3E-2A23-7C91-60572520897E}"/>
              </a:ext>
            </a:extLst>
          </p:cNvPr>
          <p:cNvPicPr>
            <a:picLocks noChangeAspect="1"/>
          </p:cNvPicPr>
          <p:nvPr userDrawn="1"/>
        </p:nvPicPr>
        <p:blipFill>
          <a:blip r:embed="rId4" cstate="print">
            <a:alphaModFix/>
            <a:extLst>
              <a:ext uri="{28A0092B-C50C-407E-A947-70E740481C1C}">
                <a14:useLocalDpi xmlns:a14="http://schemas.microsoft.com/office/drawing/2010/main"/>
              </a:ext>
            </a:extLst>
          </a:blip>
          <a:stretch>
            <a:fillRect/>
          </a:stretch>
        </p:blipFill>
        <p:spPr>
          <a:xfrm>
            <a:off x="4462616" y="7105737"/>
            <a:ext cx="1134708" cy="352822"/>
          </a:xfrm>
          <a:prstGeom prst="rect">
            <a:avLst/>
          </a:prstGeom>
        </p:spPr>
      </p:pic>
      <p:cxnSp>
        <p:nvCxnSpPr>
          <p:cNvPr id="8" name="Straight Connector 7">
            <a:extLst>
              <a:ext uri="{FF2B5EF4-FFF2-40B4-BE49-F238E27FC236}">
                <a16:creationId xmlns:a16="http://schemas.microsoft.com/office/drawing/2014/main" id="{CA5D0A5E-6BD2-227A-BA5B-5489F70BF073}"/>
              </a:ext>
            </a:extLst>
          </p:cNvPr>
          <p:cNvCxnSpPr/>
          <p:nvPr userDrawn="1"/>
        </p:nvCxnSpPr>
        <p:spPr>
          <a:xfrm>
            <a:off x="356839" y="824424"/>
            <a:ext cx="9372600" cy="0"/>
          </a:xfrm>
          <a:prstGeom prst="line">
            <a:avLst/>
          </a:prstGeom>
          <a:ln w="34925" cap="rnd">
            <a:solidFill>
              <a:srgbClr val="034EA2"/>
            </a:solidFill>
          </a:ln>
          <a:effectLst/>
        </p:spPr>
        <p:style>
          <a:lnRef idx="2">
            <a:schemeClr val="accent1"/>
          </a:lnRef>
          <a:fillRef idx="0">
            <a:schemeClr val="accent1"/>
          </a:fillRef>
          <a:effectRef idx="1">
            <a:schemeClr val="accent1"/>
          </a:effectRef>
          <a:fontRef idx="minor">
            <a:schemeClr val="tx1"/>
          </a:fontRef>
        </p:style>
      </p:cxnSp>
      <p:sp>
        <p:nvSpPr>
          <p:cNvPr id="9" name="Slide Number Placeholder 12">
            <a:extLst>
              <a:ext uri="{FF2B5EF4-FFF2-40B4-BE49-F238E27FC236}">
                <a16:creationId xmlns:a16="http://schemas.microsoft.com/office/drawing/2014/main" id="{670FCDD7-08B5-2DF7-F977-3DAEA46320DB}"/>
              </a:ext>
            </a:extLst>
          </p:cNvPr>
          <p:cNvSpPr txBox="1">
            <a:spLocks/>
          </p:cNvSpPr>
          <p:nvPr userDrawn="1"/>
        </p:nvSpPr>
        <p:spPr>
          <a:xfrm>
            <a:off x="9254490" y="7154308"/>
            <a:ext cx="388620" cy="292470"/>
          </a:xfrm>
          <a:prstGeom prst="rect">
            <a:avLst/>
          </a:prstGeom>
        </p:spPr>
        <p:txBody>
          <a:bodyPr vert="horz" lIns="91440" tIns="45720" rIns="91440" bIns="45720" rtlCol="0" anchor="ctr"/>
          <a:lstStyle>
            <a:defPPr>
              <a:defRPr lang="en-US"/>
            </a:defPPr>
            <a:lvl1pPr marL="0" algn="r" defTabSz="509412" rtl="0" eaLnBrk="1" latinLnBrk="0" hangingPunct="1">
              <a:defRPr sz="1200" kern="1200">
                <a:solidFill>
                  <a:schemeClr val="tx1"/>
                </a:solidFill>
                <a:latin typeface="+mn-lt"/>
                <a:ea typeface="+mn-ea"/>
                <a:cs typeface="+mn-cs"/>
              </a:defRPr>
            </a:lvl1pPr>
            <a:lvl2pPr marL="509412" algn="l" defTabSz="509412" rtl="0" eaLnBrk="1" latinLnBrk="0" hangingPunct="1">
              <a:defRPr sz="2000" kern="1200">
                <a:solidFill>
                  <a:schemeClr val="tx1"/>
                </a:solidFill>
                <a:latin typeface="+mn-lt"/>
                <a:ea typeface="+mn-ea"/>
                <a:cs typeface="+mn-cs"/>
              </a:defRPr>
            </a:lvl2pPr>
            <a:lvl3pPr marL="1018824" algn="l" defTabSz="509412" rtl="0" eaLnBrk="1" latinLnBrk="0" hangingPunct="1">
              <a:defRPr sz="2000" kern="1200">
                <a:solidFill>
                  <a:schemeClr val="tx1"/>
                </a:solidFill>
                <a:latin typeface="+mn-lt"/>
                <a:ea typeface="+mn-ea"/>
                <a:cs typeface="+mn-cs"/>
              </a:defRPr>
            </a:lvl3pPr>
            <a:lvl4pPr marL="1528237" algn="l" defTabSz="509412" rtl="0" eaLnBrk="1" latinLnBrk="0" hangingPunct="1">
              <a:defRPr sz="2000" kern="1200">
                <a:solidFill>
                  <a:schemeClr val="tx1"/>
                </a:solidFill>
                <a:latin typeface="+mn-lt"/>
                <a:ea typeface="+mn-ea"/>
                <a:cs typeface="+mn-cs"/>
              </a:defRPr>
            </a:lvl4pPr>
            <a:lvl5pPr marL="2037649" algn="l" defTabSz="509412" rtl="0" eaLnBrk="1" latinLnBrk="0" hangingPunct="1">
              <a:defRPr sz="2000" kern="1200">
                <a:solidFill>
                  <a:schemeClr val="tx1"/>
                </a:solidFill>
                <a:latin typeface="+mn-lt"/>
                <a:ea typeface="+mn-ea"/>
                <a:cs typeface="+mn-cs"/>
              </a:defRPr>
            </a:lvl5pPr>
            <a:lvl6pPr marL="2547061" algn="l" defTabSz="509412" rtl="0" eaLnBrk="1" latinLnBrk="0" hangingPunct="1">
              <a:defRPr sz="2000" kern="1200">
                <a:solidFill>
                  <a:schemeClr val="tx1"/>
                </a:solidFill>
                <a:latin typeface="+mn-lt"/>
                <a:ea typeface="+mn-ea"/>
                <a:cs typeface="+mn-cs"/>
              </a:defRPr>
            </a:lvl6pPr>
            <a:lvl7pPr marL="3056473" algn="l" defTabSz="509412" rtl="0" eaLnBrk="1" latinLnBrk="0" hangingPunct="1">
              <a:defRPr sz="2000" kern="1200">
                <a:solidFill>
                  <a:schemeClr val="tx1"/>
                </a:solidFill>
                <a:latin typeface="+mn-lt"/>
                <a:ea typeface="+mn-ea"/>
                <a:cs typeface="+mn-cs"/>
              </a:defRPr>
            </a:lvl7pPr>
            <a:lvl8pPr marL="3565886" algn="l" defTabSz="509412" rtl="0" eaLnBrk="1" latinLnBrk="0" hangingPunct="1">
              <a:defRPr sz="2000" kern="1200">
                <a:solidFill>
                  <a:schemeClr val="tx1"/>
                </a:solidFill>
                <a:latin typeface="+mn-lt"/>
                <a:ea typeface="+mn-ea"/>
                <a:cs typeface="+mn-cs"/>
              </a:defRPr>
            </a:lvl8pPr>
            <a:lvl9pPr marL="4075298" algn="l" defTabSz="509412" rtl="0" eaLnBrk="1" latinLnBrk="0" hangingPunct="1">
              <a:defRPr sz="2000" kern="1200">
                <a:solidFill>
                  <a:schemeClr val="tx1"/>
                </a:solidFill>
                <a:latin typeface="+mn-lt"/>
                <a:ea typeface="+mn-ea"/>
                <a:cs typeface="+mn-cs"/>
              </a:defRPr>
            </a:lvl9pPr>
          </a:lstStyle>
          <a:p>
            <a:pPr algn="ctr"/>
            <a:fld id="{93F2F088-3A93-334B-9D07-F234660FEB47}" type="slidenum">
              <a:rPr lang="en-US" sz="800" b="1" i="0" smtClean="0">
                <a:latin typeface="Gill Sans MT"/>
                <a:cs typeface="Gill Sans MT"/>
              </a:rPr>
              <a:pPr algn="ctr"/>
              <a:t>‹#›</a:t>
            </a:fld>
            <a:endParaRPr lang="en-US" sz="800" b="1" i="0" dirty="0">
              <a:latin typeface="Gill Sans MT"/>
              <a:cs typeface="Gill Sans MT"/>
            </a:endParaRPr>
          </a:p>
        </p:txBody>
      </p:sp>
      <p:sp>
        <p:nvSpPr>
          <p:cNvPr id="10" name="Rectangle 9">
            <a:extLst>
              <a:ext uri="{FF2B5EF4-FFF2-40B4-BE49-F238E27FC236}">
                <a16:creationId xmlns:a16="http://schemas.microsoft.com/office/drawing/2014/main" id="{187819FE-66FC-BBEA-6151-F912B5B93DF7}"/>
              </a:ext>
            </a:extLst>
          </p:cNvPr>
          <p:cNvSpPr/>
          <p:nvPr userDrawn="1"/>
        </p:nvSpPr>
        <p:spPr>
          <a:xfrm>
            <a:off x="9351206" y="7229956"/>
            <a:ext cx="199194" cy="140254"/>
          </a:xfrm>
          <a:prstGeom prst="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6968"/>
      </p:ext>
    </p:extLst>
  </p:cSld>
  <p:clrMap bg1="lt1" tx1="dk1" bg2="lt2" tx2="dk2" accent1="accent1" accent2="accent2" accent3="accent3" accent4="accent4" accent5="accent5" accent6="accent6" hlink="hlink" folHlink="folHlink"/>
  <p:sldLayoutIdLst>
    <p:sldLayoutId id="2147493477" r:id="rId1"/>
    <p:sldLayoutId id="2147493478"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lide Number Placeholder 12"/>
          <p:cNvSpPr txBox="1">
            <a:spLocks/>
          </p:cNvSpPr>
          <p:nvPr userDrawn="1"/>
        </p:nvSpPr>
        <p:spPr>
          <a:xfrm>
            <a:off x="9248140" y="7144783"/>
            <a:ext cx="388620" cy="292470"/>
          </a:xfrm>
          <a:prstGeom prst="rect">
            <a:avLst/>
          </a:prstGeom>
        </p:spPr>
        <p:txBody>
          <a:bodyPr vert="horz" lIns="91440" tIns="45720" rIns="91440" bIns="45720" rtlCol="0" anchor="ctr"/>
          <a:lstStyle>
            <a:defPPr>
              <a:defRPr lang="en-US"/>
            </a:defPPr>
            <a:lvl1pPr marL="0" algn="r" defTabSz="509412" rtl="0" eaLnBrk="1" latinLnBrk="0" hangingPunct="1">
              <a:defRPr sz="1200" kern="1200">
                <a:solidFill>
                  <a:schemeClr val="tx1"/>
                </a:solidFill>
                <a:latin typeface="+mn-lt"/>
                <a:ea typeface="+mn-ea"/>
                <a:cs typeface="+mn-cs"/>
              </a:defRPr>
            </a:lvl1pPr>
            <a:lvl2pPr marL="509412" algn="l" defTabSz="509412" rtl="0" eaLnBrk="1" latinLnBrk="0" hangingPunct="1">
              <a:defRPr sz="2000" kern="1200">
                <a:solidFill>
                  <a:schemeClr val="tx1"/>
                </a:solidFill>
                <a:latin typeface="+mn-lt"/>
                <a:ea typeface="+mn-ea"/>
                <a:cs typeface="+mn-cs"/>
              </a:defRPr>
            </a:lvl2pPr>
            <a:lvl3pPr marL="1018824" algn="l" defTabSz="509412" rtl="0" eaLnBrk="1" latinLnBrk="0" hangingPunct="1">
              <a:defRPr sz="2000" kern="1200">
                <a:solidFill>
                  <a:schemeClr val="tx1"/>
                </a:solidFill>
                <a:latin typeface="+mn-lt"/>
                <a:ea typeface="+mn-ea"/>
                <a:cs typeface="+mn-cs"/>
              </a:defRPr>
            </a:lvl3pPr>
            <a:lvl4pPr marL="1528237" algn="l" defTabSz="509412" rtl="0" eaLnBrk="1" latinLnBrk="0" hangingPunct="1">
              <a:defRPr sz="2000" kern="1200">
                <a:solidFill>
                  <a:schemeClr val="tx1"/>
                </a:solidFill>
                <a:latin typeface="+mn-lt"/>
                <a:ea typeface="+mn-ea"/>
                <a:cs typeface="+mn-cs"/>
              </a:defRPr>
            </a:lvl4pPr>
            <a:lvl5pPr marL="2037649" algn="l" defTabSz="509412" rtl="0" eaLnBrk="1" latinLnBrk="0" hangingPunct="1">
              <a:defRPr sz="2000" kern="1200">
                <a:solidFill>
                  <a:schemeClr val="tx1"/>
                </a:solidFill>
                <a:latin typeface="+mn-lt"/>
                <a:ea typeface="+mn-ea"/>
                <a:cs typeface="+mn-cs"/>
              </a:defRPr>
            </a:lvl5pPr>
            <a:lvl6pPr marL="2547061" algn="l" defTabSz="509412" rtl="0" eaLnBrk="1" latinLnBrk="0" hangingPunct="1">
              <a:defRPr sz="2000" kern="1200">
                <a:solidFill>
                  <a:schemeClr val="tx1"/>
                </a:solidFill>
                <a:latin typeface="+mn-lt"/>
                <a:ea typeface="+mn-ea"/>
                <a:cs typeface="+mn-cs"/>
              </a:defRPr>
            </a:lvl6pPr>
            <a:lvl7pPr marL="3056473" algn="l" defTabSz="509412" rtl="0" eaLnBrk="1" latinLnBrk="0" hangingPunct="1">
              <a:defRPr sz="2000" kern="1200">
                <a:solidFill>
                  <a:schemeClr val="tx1"/>
                </a:solidFill>
                <a:latin typeface="+mn-lt"/>
                <a:ea typeface="+mn-ea"/>
                <a:cs typeface="+mn-cs"/>
              </a:defRPr>
            </a:lvl7pPr>
            <a:lvl8pPr marL="3565886" algn="l" defTabSz="509412" rtl="0" eaLnBrk="1" latinLnBrk="0" hangingPunct="1">
              <a:defRPr sz="2000" kern="1200">
                <a:solidFill>
                  <a:schemeClr val="tx1"/>
                </a:solidFill>
                <a:latin typeface="+mn-lt"/>
                <a:ea typeface="+mn-ea"/>
                <a:cs typeface="+mn-cs"/>
              </a:defRPr>
            </a:lvl8pPr>
            <a:lvl9pPr marL="4075298" algn="l" defTabSz="509412" rtl="0" eaLnBrk="1" latinLnBrk="0" hangingPunct="1">
              <a:defRPr sz="2000" kern="1200">
                <a:solidFill>
                  <a:schemeClr val="tx1"/>
                </a:solidFill>
                <a:latin typeface="+mn-lt"/>
                <a:ea typeface="+mn-ea"/>
                <a:cs typeface="+mn-cs"/>
              </a:defRPr>
            </a:lvl9pPr>
          </a:lstStyle>
          <a:p>
            <a:pPr algn="ctr"/>
            <a:fld id="{93F2F088-3A93-334B-9D07-F234660FEB47}" type="slidenum">
              <a:rPr lang="en-US" sz="800" b="1" i="0" smtClean="0">
                <a:latin typeface="Gill Sans MT"/>
                <a:cs typeface="Gill Sans MT"/>
              </a:rPr>
              <a:pPr algn="ctr"/>
              <a:t>‹#›</a:t>
            </a:fld>
            <a:endParaRPr lang="en-US" sz="800" b="1" i="0" dirty="0">
              <a:latin typeface="Gill Sans MT"/>
              <a:cs typeface="Gill Sans MT"/>
            </a:endParaRPr>
          </a:p>
        </p:txBody>
      </p:sp>
      <p:sp>
        <p:nvSpPr>
          <p:cNvPr id="8" name="Rectangle 7"/>
          <p:cNvSpPr/>
          <p:nvPr userDrawn="1"/>
        </p:nvSpPr>
        <p:spPr>
          <a:xfrm>
            <a:off x="9351206" y="7229956"/>
            <a:ext cx="199194" cy="140254"/>
          </a:xfrm>
          <a:prstGeom prst="rect">
            <a:avLst/>
          </a:prstGeom>
          <a:no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Bendon Wordmark Logo.eps"/>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76539" y="334198"/>
            <a:ext cx="1689317" cy="525058"/>
          </a:xfrm>
          <a:prstGeom prst="rect">
            <a:avLst/>
          </a:prstGeom>
        </p:spPr>
      </p:pic>
      <p:pic>
        <p:nvPicPr>
          <p:cNvPr id="10" name="Picture 9"/>
          <p:cNvPicPr>
            <a:picLocks noChangeAspect="1"/>
          </p:cNvPicPr>
          <p:nvPr userDrawn="1"/>
        </p:nvPicPr>
        <p:blipFill>
          <a:blip r:embed="rId4"/>
          <a:stretch>
            <a:fillRect/>
          </a:stretch>
        </p:blipFill>
        <p:spPr>
          <a:xfrm>
            <a:off x="581025" y="851199"/>
            <a:ext cx="8915400" cy="47932"/>
          </a:xfrm>
          <a:prstGeom prst="rect">
            <a:avLst/>
          </a:prstGeom>
        </p:spPr>
      </p:pic>
      <p:sp>
        <p:nvSpPr>
          <p:cNvPr id="11" name="Rounded Rectangle 10"/>
          <p:cNvSpPr/>
          <p:nvPr userDrawn="1"/>
        </p:nvSpPr>
        <p:spPr>
          <a:xfrm>
            <a:off x="7827963" y="4268290"/>
            <a:ext cx="1657350" cy="1645802"/>
          </a:xfrm>
          <a:prstGeom prst="roundRect">
            <a:avLst>
              <a:gd name="adj" fmla="val 3516"/>
            </a:avLst>
          </a:prstGeom>
          <a:noFill/>
          <a:ln w="3175">
            <a:solidFill>
              <a:srgbClr val="77787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ounded Rectangle 11"/>
          <p:cNvSpPr/>
          <p:nvPr userDrawn="1"/>
        </p:nvSpPr>
        <p:spPr>
          <a:xfrm>
            <a:off x="592138" y="1216692"/>
            <a:ext cx="1657350" cy="1657350"/>
          </a:xfrm>
          <a:prstGeom prst="roundRect">
            <a:avLst>
              <a:gd name="adj" fmla="val 3516"/>
            </a:avLst>
          </a:prstGeom>
          <a:noFill/>
          <a:ln w="3175">
            <a:solidFill>
              <a:srgbClr val="77787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ounded Rectangle 12"/>
          <p:cNvSpPr/>
          <p:nvPr userDrawn="1"/>
        </p:nvSpPr>
        <p:spPr>
          <a:xfrm>
            <a:off x="2398713" y="1216692"/>
            <a:ext cx="1657350" cy="1657350"/>
          </a:xfrm>
          <a:prstGeom prst="roundRect">
            <a:avLst>
              <a:gd name="adj" fmla="val 3516"/>
            </a:avLst>
          </a:prstGeom>
          <a:noFill/>
          <a:ln w="3175">
            <a:solidFill>
              <a:srgbClr val="77787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ounded Rectangle 13"/>
          <p:cNvSpPr/>
          <p:nvPr userDrawn="1"/>
        </p:nvSpPr>
        <p:spPr>
          <a:xfrm>
            <a:off x="4208463" y="1216692"/>
            <a:ext cx="1657350" cy="1657350"/>
          </a:xfrm>
          <a:prstGeom prst="roundRect">
            <a:avLst>
              <a:gd name="adj" fmla="val 3516"/>
            </a:avLst>
          </a:prstGeom>
          <a:noFill/>
          <a:ln w="3175">
            <a:solidFill>
              <a:srgbClr val="77787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ounded Rectangle 14"/>
          <p:cNvSpPr/>
          <p:nvPr userDrawn="1"/>
        </p:nvSpPr>
        <p:spPr>
          <a:xfrm>
            <a:off x="6018213" y="1222466"/>
            <a:ext cx="1657350" cy="1645802"/>
          </a:xfrm>
          <a:prstGeom prst="roundRect">
            <a:avLst>
              <a:gd name="adj" fmla="val 3516"/>
            </a:avLst>
          </a:prstGeom>
          <a:noFill/>
          <a:ln w="3175">
            <a:solidFill>
              <a:srgbClr val="77787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ounded Rectangle 15"/>
          <p:cNvSpPr/>
          <p:nvPr userDrawn="1"/>
        </p:nvSpPr>
        <p:spPr>
          <a:xfrm>
            <a:off x="7827963" y="1222466"/>
            <a:ext cx="1657350" cy="1645802"/>
          </a:xfrm>
          <a:prstGeom prst="roundRect">
            <a:avLst>
              <a:gd name="adj" fmla="val 3516"/>
            </a:avLst>
          </a:prstGeom>
          <a:noFill/>
          <a:ln w="3175">
            <a:solidFill>
              <a:srgbClr val="77787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ounded Rectangle 16"/>
          <p:cNvSpPr/>
          <p:nvPr userDrawn="1"/>
        </p:nvSpPr>
        <p:spPr>
          <a:xfrm>
            <a:off x="592138" y="4258421"/>
            <a:ext cx="1657350" cy="1657350"/>
          </a:xfrm>
          <a:prstGeom prst="roundRect">
            <a:avLst>
              <a:gd name="adj" fmla="val 3516"/>
            </a:avLst>
          </a:prstGeom>
          <a:noFill/>
          <a:ln w="3175">
            <a:solidFill>
              <a:srgbClr val="77787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ounded Rectangle 17"/>
          <p:cNvSpPr/>
          <p:nvPr userDrawn="1"/>
        </p:nvSpPr>
        <p:spPr>
          <a:xfrm>
            <a:off x="2398713" y="4258421"/>
            <a:ext cx="1657350" cy="1657350"/>
          </a:xfrm>
          <a:prstGeom prst="roundRect">
            <a:avLst>
              <a:gd name="adj" fmla="val 3516"/>
            </a:avLst>
          </a:prstGeom>
          <a:noFill/>
          <a:ln w="3175">
            <a:solidFill>
              <a:srgbClr val="77787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ounded Rectangle 18"/>
          <p:cNvSpPr/>
          <p:nvPr userDrawn="1"/>
        </p:nvSpPr>
        <p:spPr>
          <a:xfrm>
            <a:off x="4208463" y="4258421"/>
            <a:ext cx="1657350" cy="1657350"/>
          </a:xfrm>
          <a:prstGeom prst="roundRect">
            <a:avLst>
              <a:gd name="adj" fmla="val 3516"/>
            </a:avLst>
          </a:prstGeom>
          <a:noFill/>
          <a:ln w="3175">
            <a:solidFill>
              <a:srgbClr val="77787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Rounded Rectangle 19"/>
          <p:cNvSpPr/>
          <p:nvPr userDrawn="1"/>
        </p:nvSpPr>
        <p:spPr>
          <a:xfrm>
            <a:off x="6018213" y="4264195"/>
            <a:ext cx="1657350" cy="1645802"/>
          </a:xfrm>
          <a:prstGeom prst="roundRect">
            <a:avLst>
              <a:gd name="adj" fmla="val 3516"/>
            </a:avLst>
          </a:prstGeom>
          <a:noFill/>
          <a:ln w="3175">
            <a:solidFill>
              <a:srgbClr val="77787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TextBox 20"/>
          <p:cNvSpPr txBox="1"/>
          <p:nvPr userDrawn="1"/>
        </p:nvSpPr>
        <p:spPr>
          <a:xfrm>
            <a:off x="592139" y="3411074"/>
            <a:ext cx="259997" cy="577081"/>
          </a:xfrm>
          <a:prstGeom prst="rect">
            <a:avLst/>
          </a:prstGeom>
          <a:noFill/>
        </p:spPr>
        <p:txBody>
          <a:bodyPr wrap="square" lIns="0" tIns="0" rIns="0" bIns="0" rtlCol="0">
            <a:spAutoFit/>
          </a:bodyPr>
          <a:lstStyle/>
          <a:p>
            <a:pPr>
              <a:lnSpc>
                <a:spcPts val="900"/>
              </a:lnSpc>
            </a:pPr>
            <a:r>
              <a:rPr lang="en-US" sz="800" b="0" i="0" dirty="0">
                <a:solidFill>
                  <a:schemeClr val="tx1"/>
                </a:solidFill>
                <a:latin typeface="Gill Sans MT" panose="020B0502020104020203" pitchFamily="34" charset="0"/>
                <a:cs typeface="Omnes Regular"/>
              </a:rPr>
              <a:t>item:</a:t>
            </a:r>
          </a:p>
          <a:p>
            <a:pPr>
              <a:lnSpc>
                <a:spcPts val="900"/>
              </a:lnSpc>
            </a:pPr>
            <a:r>
              <a:rPr lang="en-US" sz="800" b="0" i="0" dirty="0" err="1">
                <a:solidFill>
                  <a:schemeClr val="tx1"/>
                </a:solidFill>
                <a:latin typeface="Gill Sans MT" panose="020B0502020104020203" pitchFamily="34" charset="0"/>
                <a:cs typeface="Omnes Regular"/>
              </a:rPr>
              <a:t>ean</a:t>
            </a:r>
            <a:r>
              <a:rPr lang="en-US" sz="800" b="0" i="0" dirty="0">
                <a:solidFill>
                  <a:schemeClr val="tx1"/>
                </a:solidFill>
                <a:latin typeface="Gill Sans MT" panose="020B0502020104020203" pitchFamily="34" charset="0"/>
                <a:cs typeface="Omnes Regular"/>
              </a:rPr>
              <a:t>:</a:t>
            </a:r>
          </a:p>
          <a:p>
            <a:pPr>
              <a:lnSpc>
                <a:spcPts val="900"/>
              </a:lnSpc>
            </a:pPr>
            <a:r>
              <a:rPr lang="en-US" sz="800" b="0" i="0" dirty="0" err="1">
                <a:solidFill>
                  <a:schemeClr val="tx1"/>
                </a:solidFill>
                <a:latin typeface="Gill Sans MT" panose="020B0502020104020203" pitchFamily="34" charset="0"/>
                <a:cs typeface="Omnes Regular"/>
              </a:rPr>
              <a:t>upc</a:t>
            </a:r>
            <a:r>
              <a:rPr lang="en-US" sz="800" b="0" i="0" dirty="0">
                <a:solidFill>
                  <a:schemeClr val="tx1"/>
                </a:solidFill>
                <a:latin typeface="Gill Sans MT" panose="020B0502020104020203" pitchFamily="34" charset="0"/>
                <a:cs typeface="Omnes Regular"/>
              </a:rPr>
              <a:t>:</a:t>
            </a:r>
          </a:p>
          <a:p>
            <a:pPr>
              <a:lnSpc>
                <a:spcPts val="900"/>
              </a:lnSpc>
            </a:pPr>
            <a:r>
              <a:rPr lang="en-US" sz="800" b="0" i="0" dirty="0">
                <a:solidFill>
                  <a:schemeClr val="tx1"/>
                </a:solidFill>
                <a:latin typeface="Gill Sans MT" panose="020B0502020104020203" pitchFamily="34" charset="0"/>
                <a:cs typeface="Omnes Regular"/>
              </a:rPr>
              <a:t>case:</a:t>
            </a:r>
          </a:p>
          <a:p>
            <a:pPr>
              <a:lnSpc>
                <a:spcPts val="900"/>
              </a:lnSpc>
            </a:pPr>
            <a:r>
              <a:rPr lang="en-US" sz="800" b="0" i="0" dirty="0" err="1">
                <a:solidFill>
                  <a:schemeClr val="tx1"/>
                </a:solidFill>
                <a:latin typeface="Gill Sans MT" panose="020B0502020104020203" pitchFamily="34" charset="0"/>
                <a:cs typeface="Omnes Regular"/>
              </a:rPr>
              <a:t>srp</a:t>
            </a:r>
            <a:r>
              <a:rPr lang="en-US" sz="800" b="0" i="0" dirty="0">
                <a:solidFill>
                  <a:schemeClr val="tx1"/>
                </a:solidFill>
                <a:latin typeface="Gill Sans MT" panose="020B0502020104020203" pitchFamily="34" charset="0"/>
                <a:cs typeface="Omnes Regular"/>
              </a:rPr>
              <a:t>:</a:t>
            </a:r>
          </a:p>
        </p:txBody>
      </p:sp>
      <p:sp>
        <p:nvSpPr>
          <p:cNvPr id="22" name="TextBox 21"/>
          <p:cNvSpPr txBox="1"/>
          <p:nvPr userDrawn="1"/>
        </p:nvSpPr>
        <p:spPr>
          <a:xfrm>
            <a:off x="2399344" y="3411074"/>
            <a:ext cx="259997" cy="577081"/>
          </a:xfrm>
          <a:prstGeom prst="rect">
            <a:avLst/>
          </a:prstGeom>
          <a:noFill/>
        </p:spPr>
        <p:txBody>
          <a:bodyPr wrap="square" lIns="0" tIns="0" rIns="0" bIns="0" rtlCol="0">
            <a:spAutoFit/>
          </a:bodyPr>
          <a:lstStyle/>
          <a:p>
            <a:pPr>
              <a:lnSpc>
                <a:spcPts val="900"/>
              </a:lnSpc>
            </a:pPr>
            <a:r>
              <a:rPr lang="en-US" sz="800" b="0" i="0" dirty="0">
                <a:solidFill>
                  <a:schemeClr val="tx1"/>
                </a:solidFill>
                <a:latin typeface="Gill Sans MT" panose="020B0502020104020203" pitchFamily="34" charset="0"/>
                <a:cs typeface="Omnes Regular"/>
              </a:rPr>
              <a:t>item:</a:t>
            </a:r>
          </a:p>
          <a:p>
            <a:pPr>
              <a:lnSpc>
                <a:spcPts val="900"/>
              </a:lnSpc>
            </a:pPr>
            <a:r>
              <a:rPr lang="en-US" sz="800" b="0" i="0" dirty="0" err="1">
                <a:solidFill>
                  <a:schemeClr val="tx1"/>
                </a:solidFill>
                <a:latin typeface="Gill Sans MT" panose="020B0502020104020203" pitchFamily="34" charset="0"/>
                <a:cs typeface="Omnes Regular"/>
              </a:rPr>
              <a:t>ean</a:t>
            </a:r>
            <a:r>
              <a:rPr lang="en-US" sz="800" b="0" i="0" dirty="0">
                <a:solidFill>
                  <a:schemeClr val="tx1"/>
                </a:solidFill>
                <a:latin typeface="Gill Sans MT" panose="020B0502020104020203" pitchFamily="34" charset="0"/>
                <a:cs typeface="Omnes Regular"/>
              </a:rPr>
              <a:t>:</a:t>
            </a:r>
          </a:p>
          <a:p>
            <a:pPr>
              <a:lnSpc>
                <a:spcPts val="900"/>
              </a:lnSpc>
            </a:pPr>
            <a:r>
              <a:rPr lang="en-US" sz="800" b="0" i="0" dirty="0" err="1">
                <a:solidFill>
                  <a:schemeClr val="tx1"/>
                </a:solidFill>
                <a:latin typeface="Gill Sans MT" panose="020B0502020104020203" pitchFamily="34" charset="0"/>
                <a:cs typeface="Omnes Regular"/>
              </a:rPr>
              <a:t>upc</a:t>
            </a:r>
            <a:r>
              <a:rPr lang="en-US" sz="800" b="0" i="0" dirty="0">
                <a:solidFill>
                  <a:schemeClr val="tx1"/>
                </a:solidFill>
                <a:latin typeface="Gill Sans MT" panose="020B0502020104020203" pitchFamily="34" charset="0"/>
                <a:cs typeface="Omnes Regular"/>
              </a:rPr>
              <a:t>:</a:t>
            </a:r>
          </a:p>
          <a:p>
            <a:pPr>
              <a:lnSpc>
                <a:spcPts val="900"/>
              </a:lnSpc>
            </a:pPr>
            <a:r>
              <a:rPr lang="en-US" sz="800" b="0" i="0" dirty="0">
                <a:solidFill>
                  <a:schemeClr val="tx1"/>
                </a:solidFill>
                <a:latin typeface="Gill Sans MT" panose="020B0502020104020203" pitchFamily="34" charset="0"/>
                <a:cs typeface="Omnes Regular"/>
              </a:rPr>
              <a:t>case:</a:t>
            </a:r>
          </a:p>
          <a:p>
            <a:pPr>
              <a:lnSpc>
                <a:spcPts val="900"/>
              </a:lnSpc>
            </a:pPr>
            <a:r>
              <a:rPr lang="en-US" sz="800" b="0" i="0" dirty="0" err="1">
                <a:solidFill>
                  <a:schemeClr val="tx1"/>
                </a:solidFill>
                <a:latin typeface="Gill Sans MT" panose="020B0502020104020203" pitchFamily="34" charset="0"/>
                <a:cs typeface="Omnes Regular"/>
              </a:rPr>
              <a:t>srp</a:t>
            </a:r>
            <a:r>
              <a:rPr lang="en-US" sz="800" b="0" i="0" dirty="0">
                <a:solidFill>
                  <a:schemeClr val="tx1"/>
                </a:solidFill>
                <a:latin typeface="Gill Sans MT" panose="020B0502020104020203" pitchFamily="34" charset="0"/>
                <a:cs typeface="Omnes Regular"/>
              </a:rPr>
              <a:t>:</a:t>
            </a:r>
          </a:p>
        </p:txBody>
      </p:sp>
      <p:sp>
        <p:nvSpPr>
          <p:cNvPr id="23" name="TextBox 22"/>
          <p:cNvSpPr txBox="1"/>
          <p:nvPr userDrawn="1"/>
        </p:nvSpPr>
        <p:spPr>
          <a:xfrm>
            <a:off x="4209672" y="3411074"/>
            <a:ext cx="259997" cy="577081"/>
          </a:xfrm>
          <a:prstGeom prst="rect">
            <a:avLst/>
          </a:prstGeom>
          <a:noFill/>
        </p:spPr>
        <p:txBody>
          <a:bodyPr wrap="square" lIns="0" tIns="0" rIns="0" bIns="0" rtlCol="0">
            <a:spAutoFit/>
          </a:bodyPr>
          <a:lstStyle/>
          <a:p>
            <a:pPr>
              <a:lnSpc>
                <a:spcPts val="900"/>
              </a:lnSpc>
            </a:pPr>
            <a:r>
              <a:rPr lang="en-US" sz="800" b="0" i="0" dirty="0">
                <a:solidFill>
                  <a:schemeClr val="tx1"/>
                </a:solidFill>
                <a:latin typeface="Gill Sans MT" panose="020B0502020104020203" pitchFamily="34" charset="0"/>
                <a:cs typeface="Omnes Regular"/>
              </a:rPr>
              <a:t>item:</a:t>
            </a:r>
          </a:p>
          <a:p>
            <a:pPr>
              <a:lnSpc>
                <a:spcPts val="900"/>
              </a:lnSpc>
            </a:pPr>
            <a:r>
              <a:rPr lang="en-US" sz="800" b="0" i="0" dirty="0" err="1">
                <a:solidFill>
                  <a:schemeClr val="tx1"/>
                </a:solidFill>
                <a:latin typeface="Gill Sans MT" panose="020B0502020104020203" pitchFamily="34" charset="0"/>
                <a:cs typeface="Omnes Regular"/>
              </a:rPr>
              <a:t>ean</a:t>
            </a:r>
            <a:r>
              <a:rPr lang="en-US" sz="800" b="0" i="0" dirty="0">
                <a:solidFill>
                  <a:schemeClr val="tx1"/>
                </a:solidFill>
                <a:latin typeface="Gill Sans MT" panose="020B0502020104020203" pitchFamily="34" charset="0"/>
                <a:cs typeface="Omnes Regular"/>
              </a:rPr>
              <a:t>:</a:t>
            </a:r>
          </a:p>
          <a:p>
            <a:pPr>
              <a:lnSpc>
                <a:spcPts val="900"/>
              </a:lnSpc>
            </a:pPr>
            <a:r>
              <a:rPr lang="en-US" sz="800" b="0" i="0" dirty="0" err="1">
                <a:solidFill>
                  <a:schemeClr val="tx1"/>
                </a:solidFill>
                <a:latin typeface="Gill Sans MT" panose="020B0502020104020203" pitchFamily="34" charset="0"/>
                <a:cs typeface="Omnes Regular"/>
              </a:rPr>
              <a:t>upc</a:t>
            </a:r>
            <a:r>
              <a:rPr lang="en-US" sz="800" b="0" i="0" dirty="0">
                <a:solidFill>
                  <a:schemeClr val="tx1"/>
                </a:solidFill>
                <a:latin typeface="Gill Sans MT" panose="020B0502020104020203" pitchFamily="34" charset="0"/>
                <a:cs typeface="Omnes Regular"/>
              </a:rPr>
              <a:t>:</a:t>
            </a:r>
          </a:p>
          <a:p>
            <a:pPr>
              <a:lnSpc>
                <a:spcPts val="900"/>
              </a:lnSpc>
            </a:pPr>
            <a:r>
              <a:rPr lang="en-US" sz="800" b="0" i="0" dirty="0">
                <a:solidFill>
                  <a:schemeClr val="tx1"/>
                </a:solidFill>
                <a:latin typeface="Gill Sans MT" panose="020B0502020104020203" pitchFamily="34" charset="0"/>
                <a:cs typeface="Omnes Regular"/>
              </a:rPr>
              <a:t>case:</a:t>
            </a:r>
          </a:p>
          <a:p>
            <a:pPr>
              <a:lnSpc>
                <a:spcPts val="900"/>
              </a:lnSpc>
            </a:pPr>
            <a:r>
              <a:rPr lang="en-US" sz="800" b="0" i="0" dirty="0" err="1">
                <a:solidFill>
                  <a:schemeClr val="tx1"/>
                </a:solidFill>
                <a:latin typeface="Gill Sans MT" panose="020B0502020104020203" pitchFamily="34" charset="0"/>
                <a:cs typeface="Omnes Regular"/>
              </a:rPr>
              <a:t>srp</a:t>
            </a:r>
            <a:r>
              <a:rPr lang="en-US" sz="800" b="0" i="0" dirty="0">
                <a:solidFill>
                  <a:schemeClr val="tx1"/>
                </a:solidFill>
                <a:latin typeface="Gill Sans MT" panose="020B0502020104020203" pitchFamily="34" charset="0"/>
                <a:cs typeface="Omnes Regular"/>
              </a:rPr>
              <a:t>:</a:t>
            </a:r>
          </a:p>
        </p:txBody>
      </p:sp>
      <p:sp>
        <p:nvSpPr>
          <p:cNvPr id="24" name="TextBox 23"/>
          <p:cNvSpPr txBox="1"/>
          <p:nvPr userDrawn="1"/>
        </p:nvSpPr>
        <p:spPr>
          <a:xfrm>
            <a:off x="6023932" y="3411074"/>
            <a:ext cx="259997" cy="577081"/>
          </a:xfrm>
          <a:prstGeom prst="rect">
            <a:avLst/>
          </a:prstGeom>
          <a:noFill/>
        </p:spPr>
        <p:txBody>
          <a:bodyPr wrap="square" lIns="0" tIns="0" rIns="0" bIns="0" rtlCol="0">
            <a:spAutoFit/>
          </a:bodyPr>
          <a:lstStyle/>
          <a:p>
            <a:pPr>
              <a:lnSpc>
                <a:spcPts val="900"/>
              </a:lnSpc>
            </a:pPr>
            <a:r>
              <a:rPr lang="en-US" sz="800" b="0" i="0" dirty="0">
                <a:solidFill>
                  <a:schemeClr val="tx1"/>
                </a:solidFill>
                <a:latin typeface="Gill Sans MT" panose="020B0502020104020203" pitchFamily="34" charset="0"/>
                <a:cs typeface="Omnes Regular"/>
              </a:rPr>
              <a:t>item:</a:t>
            </a:r>
          </a:p>
          <a:p>
            <a:pPr>
              <a:lnSpc>
                <a:spcPts val="900"/>
              </a:lnSpc>
            </a:pPr>
            <a:r>
              <a:rPr lang="en-US" sz="800" b="0" i="0" dirty="0" err="1">
                <a:solidFill>
                  <a:schemeClr val="tx1"/>
                </a:solidFill>
                <a:latin typeface="Gill Sans MT" panose="020B0502020104020203" pitchFamily="34" charset="0"/>
                <a:cs typeface="Omnes Regular"/>
              </a:rPr>
              <a:t>ean</a:t>
            </a:r>
            <a:r>
              <a:rPr lang="en-US" sz="800" b="0" i="0" dirty="0">
                <a:solidFill>
                  <a:schemeClr val="tx1"/>
                </a:solidFill>
                <a:latin typeface="Gill Sans MT" panose="020B0502020104020203" pitchFamily="34" charset="0"/>
                <a:cs typeface="Omnes Regular"/>
              </a:rPr>
              <a:t>:</a:t>
            </a:r>
          </a:p>
          <a:p>
            <a:pPr>
              <a:lnSpc>
                <a:spcPts val="900"/>
              </a:lnSpc>
            </a:pPr>
            <a:r>
              <a:rPr lang="en-US" sz="800" b="0" i="0" dirty="0" err="1">
                <a:solidFill>
                  <a:schemeClr val="tx1"/>
                </a:solidFill>
                <a:latin typeface="Gill Sans MT" panose="020B0502020104020203" pitchFamily="34" charset="0"/>
                <a:cs typeface="Omnes Regular"/>
              </a:rPr>
              <a:t>upc</a:t>
            </a:r>
            <a:r>
              <a:rPr lang="en-US" sz="800" b="0" i="0" dirty="0">
                <a:solidFill>
                  <a:schemeClr val="tx1"/>
                </a:solidFill>
                <a:latin typeface="Gill Sans MT" panose="020B0502020104020203" pitchFamily="34" charset="0"/>
                <a:cs typeface="Omnes Regular"/>
              </a:rPr>
              <a:t>:</a:t>
            </a:r>
          </a:p>
          <a:p>
            <a:pPr>
              <a:lnSpc>
                <a:spcPts val="900"/>
              </a:lnSpc>
            </a:pPr>
            <a:r>
              <a:rPr lang="en-US" sz="800" b="0" i="0" dirty="0">
                <a:solidFill>
                  <a:schemeClr val="tx1"/>
                </a:solidFill>
                <a:latin typeface="Gill Sans MT" panose="020B0502020104020203" pitchFamily="34" charset="0"/>
                <a:cs typeface="Omnes Regular"/>
              </a:rPr>
              <a:t>case:</a:t>
            </a:r>
          </a:p>
          <a:p>
            <a:pPr>
              <a:lnSpc>
                <a:spcPts val="900"/>
              </a:lnSpc>
            </a:pPr>
            <a:r>
              <a:rPr lang="en-US" sz="800" b="0" i="0" dirty="0" err="1">
                <a:solidFill>
                  <a:schemeClr val="tx1"/>
                </a:solidFill>
                <a:latin typeface="Gill Sans MT" panose="020B0502020104020203" pitchFamily="34" charset="0"/>
                <a:cs typeface="Omnes Regular"/>
              </a:rPr>
              <a:t>srp</a:t>
            </a:r>
            <a:r>
              <a:rPr lang="en-US" sz="800" b="0" i="0" dirty="0">
                <a:solidFill>
                  <a:schemeClr val="tx1"/>
                </a:solidFill>
                <a:latin typeface="Gill Sans MT" panose="020B0502020104020203" pitchFamily="34" charset="0"/>
                <a:cs typeface="Omnes Regular"/>
              </a:rPr>
              <a:t>:</a:t>
            </a:r>
          </a:p>
        </p:txBody>
      </p:sp>
      <p:sp>
        <p:nvSpPr>
          <p:cNvPr id="25" name="TextBox 24"/>
          <p:cNvSpPr txBox="1"/>
          <p:nvPr userDrawn="1"/>
        </p:nvSpPr>
        <p:spPr>
          <a:xfrm>
            <a:off x="592139" y="6457818"/>
            <a:ext cx="259997" cy="577081"/>
          </a:xfrm>
          <a:prstGeom prst="rect">
            <a:avLst/>
          </a:prstGeom>
          <a:noFill/>
        </p:spPr>
        <p:txBody>
          <a:bodyPr wrap="square" lIns="0" tIns="0" rIns="0" bIns="0" rtlCol="0">
            <a:spAutoFit/>
          </a:bodyPr>
          <a:lstStyle/>
          <a:p>
            <a:pPr>
              <a:lnSpc>
                <a:spcPts val="900"/>
              </a:lnSpc>
            </a:pPr>
            <a:r>
              <a:rPr lang="en-US" sz="800" b="0" i="0" dirty="0">
                <a:solidFill>
                  <a:schemeClr val="tx1"/>
                </a:solidFill>
                <a:latin typeface="Gill Sans MT" panose="020B0502020104020203" pitchFamily="34" charset="0"/>
                <a:cs typeface="Omnes Regular"/>
              </a:rPr>
              <a:t>item:</a:t>
            </a:r>
          </a:p>
          <a:p>
            <a:pPr>
              <a:lnSpc>
                <a:spcPts val="900"/>
              </a:lnSpc>
            </a:pPr>
            <a:r>
              <a:rPr lang="en-US" sz="800" b="0" i="0" dirty="0" err="1">
                <a:solidFill>
                  <a:schemeClr val="tx1"/>
                </a:solidFill>
                <a:latin typeface="Gill Sans MT" panose="020B0502020104020203" pitchFamily="34" charset="0"/>
                <a:cs typeface="Omnes Regular"/>
              </a:rPr>
              <a:t>ean</a:t>
            </a:r>
            <a:r>
              <a:rPr lang="en-US" sz="800" b="0" i="0" dirty="0">
                <a:solidFill>
                  <a:schemeClr val="tx1"/>
                </a:solidFill>
                <a:latin typeface="Gill Sans MT" panose="020B0502020104020203" pitchFamily="34" charset="0"/>
                <a:cs typeface="Omnes Regular"/>
              </a:rPr>
              <a:t>:</a:t>
            </a:r>
          </a:p>
          <a:p>
            <a:pPr>
              <a:lnSpc>
                <a:spcPts val="900"/>
              </a:lnSpc>
            </a:pPr>
            <a:r>
              <a:rPr lang="en-US" sz="800" b="0" i="0" dirty="0" err="1">
                <a:solidFill>
                  <a:schemeClr val="tx1"/>
                </a:solidFill>
                <a:latin typeface="Gill Sans MT" panose="020B0502020104020203" pitchFamily="34" charset="0"/>
                <a:cs typeface="Omnes Regular"/>
              </a:rPr>
              <a:t>upc</a:t>
            </a:r>
            <a:r>
              <a:rPr lang="en-US" sz="800" b="0" i="0" dirty="0">
                <a:solidFill>
                  <a:schemeClr val="tx1"/>
                </a:solidFill>
                <a:latin typeface="Gill Sans MT" panose="020B0502020104020203" pitchFamily="34" charset="0"/>
                <a:cs typeface="Omnes Regular"/>
              </a:rPr>
              <a:t>:</a:t>
            </a:r>
          </a:p>
          <a:p>
            <a:pPr>
              <a:lnSpc>
                <a:spcPts val="900"/>
              </a:lnSpc>
            </a:pPr>
            <a:r>
              <a:rPr lang="en-US" sz="800" b="0" i="0" dirty="0">
                <a:solidFill>
                  <a:schemeClr val="tx1"/>
                </a:solidFill>
                <a:latin typeface="Gill Sans MT" panose="020B0502020104020203" pitchFamily="34" charset="0"/>
                <a:cs typeface="Omnes Regular"/>
              </a:rPr>
              <a:t>case:</a:t>
            </a:r>
          </a:p>
          <a:p>
            <a:pPr>
              <a:lnSpc>
                <a:spcPts val="900"/>
              </a:lnSpc>
            </a:pPr>
            <a:r>
              <a:rPr lang="en-US" sz="800" b="0" i="0" dirty="0" err="1">
                <a:solidFill>
                  <a:schemeClr val="tx1"/>
                </a:solidFill>
                <a:latin typeface="Gill Sans MT" panose="020B0502020104020203" pitchFamily="34" charset="0"/>
                <a:cs typeface="Omnes Regular"/>
              </a:rPr>
              <a:t>srp</a:t>
            </a:r>
            <a:r>
              <a:rPr lang="en-US" sz="800" b="0" i="0" dirty="0">
                <a:solidFill>
                  <a:schemeClr val="tx1"/>
                </a:solidFill>
                <a:latin typeface="Gill Sans MT" panose="020B0502020104020203" pitchFamily="34" charset="0"/>
                <a:cs typeface="Omnes Regular"/>
              </a:rPr>
              <a:t>:</a:t>
            </a:r>
          </a:p>
        </p:txBody>
      </p:sp>
      <p:sp>
        <p:nvSpPr>
          <p:cNvPr id="26" name="TextBox 25"/>
          <p:cNvSpPr txBox="1"/>
          <p:nvPr userDrawn="1"/>
        </p:nvSpPr>
        <p:spPr>
          <a:xfrm>
            <a:off x="2399344" y="6457818"/>
            <a:ext cx="259997" cy="577081"/>
          </a:xfrm>
          <a:prstGeom prst="rect">
            <a:avLst/>
          </a:prstGeom>
          <a:noFill/>
        </p:spPr>
        <p:txBody>
          <a:bodyPr wrap="square" lIns="0" tIns="0" rIns="0" bIns="0" rtlCol="0">
            <a:spAutoFit/>
          </a:bodyPr>
          <a:lstStyle/>
          <a:p>
            <a:pPr>
              <a:lnSpc>
                <a:spcPts val="900"/>
              </a:lnSpc>
            </a:pPr>
            <a:r>
              <a:rPr lang="en-US" sz="800" b="0" i="0" dirty="0">
                <a:solidFill>
                  <a:schemeClr val="tx1"/>
                </a:solidFill>
                <a:latin typeface="Gill Sans MT" panose="020B0502020104020203" pitchFamily="34" charset="0"/>
                <a:cs typeface="Omnes Regular"/>
              </a:rPr>
              <a:t>item:</a:t>
            </a:r>
          </a:p>
          <a:p>
            <a:pPr>
              <a:lnSpc>
                <a:spcPts val="900"/>
              </a:lnSpc>
            </a:pPr>
            <a:r>
              <a:rPr lang="en-US" sz="800" b="0" i="0" dirty="0" err="1">
                <a:solidFill>
                  <a:schemeClr val="tx1"/>
                </a:solidFill>
                <a:latin typeface="Gill Sans MT" panose="020B0502020104020203" pitchFamily="34" charset="0"/>
                <a:cs typeface="Omnes Regular"/>
              </a:rPr>
              <a:t>ean</a:t>
            </a:r>
            <a:r>
              <a:rPr lang="en-US" sz="800" b="0" i="0" dirty="0">
                <a:solidFill>
                  <a:schemeClr val="tx1"/>
                </a:solidFill>
                <a:latin typeface="Gill Sans MT" panose="020B0502020104020203" pitchFamily="34" charset="0"/>
                <a:cs typeface="Omnes Regular"/>
              </a:rPr>
              <a:t>:</a:t>
            </a:r>
          </a:p>
          <a:p>
            <a:pPr>
              <a:lnSpc>
                <a:spcPts val="900"/>
              </a:lnSpc>
            </a:pPr>
            <a:r>
              <a:rPr lang="en-US" sz="800" b="0" i="0" dirty="0" err="1">
                <a:solidFill>
                  <a:schemeClr val="tx1"/>
                </a:solidFill>
                <a:latin typeface="Gill Sans MT" panose="020B0502020104020203" pitchFamily="34" charset="0"/>
                <a:cs typeface="Omnes Regular"/>
              </a:rPr>
              <a:t>upc</a:t>
            </a:r>
            <a:r>
              <a:rPr lang="en-US" sz="800" b="0" i="0" dirty="0">
                <a:solidFill>
                  <a:schemeClr val="tx1"/>
                </a:solidFill>
                <a:latin typeface="Gill Sans MT" panose="020B0502020104020203" pitchFamily="34" charset="0"/>
                <a:cs typeface="Omnes Regular"/>
              </a:rPr>
              <a:t>:</a:t>
            </a:r>
          </a:p>
          <a:p>
            <a:pPr>
              <a:lnSpc>
                <a:spcPts val="900"/>
              </a:lnSpc>
            </a:pPr>
            <a:r>
              <a:rPr lang="en-US" sz="800" b="0" i="0" dirty="0">
                <a:solidFill>
                  <a:schemeClr val="tx1"/>
                </a:solidFill>
                <a:latin typeface="Gill Sans MT" panose="020B0502020104020203" pitchFamily="34" charset="0"/>
                <a:cs typeface="Omnes Regular"/>
              </a:rPr>
              <a:t>case:</a:t>
            </a:r>
          </a:p>
          <a:p>
            <a:pPr>
              <a:lnSpc>
                <a:spcPts val="900"/>
              </a:lnSpc>
            </a:pPr>
            <a:r>
              <a:rPr lang="en-US" sz="800" b="0" i="0" dirty="0" err="1">
                <a:solidFill>
                  <a:schemeClr val="tx1"/>
                </a:solidFill>
                <a:latin typeface="Gill Sans MT" panose="020B0502020104020203" pitchFamily="34" charset="0"/>
                <a:cs typeface="Omnes Regular"/>
              </a:rPr>
              <a:t>srp</a:t>
            </a:r>
            <a:r>
              <a:rPr lang="en-US" sz="800" b="0" i="0" dirty="0">
                <a:solidFill>
                  <a:schemeClr val="tx1"/>
                </a:solidFill>
                <a:latin typeface="Gill Sans MT" panose="020B0502020104020203" pitchFamily="34" charset="0"/>
                <a:cs typeface="Omnes Regular"/>
              </a:rPr>
              <a:t>:</a:t>
            </a:r>
          </a:p>
        </p:txBody>
      </p:sp>
      <p:sp>
        <p:nvSpPr>
          <p:cNvPr id="27" name="TextBox 26"/>
          <p:cNvSpPr txBox="1"/>
          <p:nvPr userDrawn="1"/>
        </p:nvSpPr>
        <p:spPr>
          <a:xfrm>
            <a:off x="4209672" y="6457818"/>
            <a:ext cx="259997" cy="577081"/>
          </a:xfrm>
          <a:prstGeom prst="rect">
            <a:avLst/>
          </a:prstGeom>
          <a:noFill/>
        </p:spPr>
        <p:txBody>
          <a:bodyPr wrap="square" lIns="0" tIns="0" rIns="0" bIns="0" rtlCol="0">
            <a:spAutoFit/>
          </a:bodyPr>
          <a:lstStyle/>
          <a:p>
            <a:pPr>
              <a:lnSpc>
                <a:spcPts val="900"/>
              </a:lnSpc>
            </a:pPr>
            <a:r>
              <a:rPr lang="en-US" sz="800" b="0" i="0" dirty="0">
                <a:solidFill>
                  <a:schemeClr val="tx1"/>
                </a:solidFill>
                <a:latin typeface="Gill Sans MT" panose="020B0502020104020203" pitchFamily="34" charset="0"/>
                <a:cs typeface="Omnes Regular"/>
              </a:rPr>
              <a:t>item:</a:t>
            </a:r>
          </a:p>
          <a:p>
            <a:pPr>
              <a:lnSpc>
                <a:spcPts val="900"/>
              </a:lnSpc>
            </a:pPr>
            <a:r>
              <a:rPr lang="en-US" sz="800" b="0" i="0" dirty="0" err="1">
                <a:solidFill>
                  <a:schemeClr val="tx1"/>
                </a:solidFill>
                <a:latin typeface="Gill Sans MT" panose="020B0502020104020203" pitchFamily="34" charset="0"/>
                <a:cs typeface="Omnes Regular"/>
              </a:rPr>
              <a:t>ean</a:t>
            </a:r>
            <a:r>
              <a:rPr lang="en-US" sz="800" b="0" i="0" dirty="0">
                <a:solidFill>
                  <a:schemeClr val="tx1"/>
                </a:solidFill>
                <a:latin typeface="Gill Sans MT" panose="020B0502020104020203" pitchFamily="34" charset="0"/>
                <a:cs typeface="Omnes Regular"/>
              </a:rPr>
              <a:t>:</a:t>
            </a:r>
          </a:p>
          <a:p>
            <a:pPr>
              <a:lnSpc>
                <a:spcPts val="900"/>
              </a:lnSpc>
            </a:pPr>
            <a:r>
              <a:rPr lang="en-US" sz="800" b="0" i="0" dirty="0" err="1">
                <a:solidFill>
                  <a:schemeClr val="tx1"/>
                </a:solidFill>
                <a:latin typeface="Gill Sans MT" panose="020B0502020104020203" pitchFamily="34" charset="0"/>
                <a:cs typeface="Omnes Regular"/>
              </a:rPr>
              <a:t>upc</a:t>
            </a:r>
            <a:r>
              <a:rPr lang="en-US" sz="800" b="0" i="0" dirty="0">
                <a:solidFill>
                  <a:schemeClr val="tx1"/>
                </a:solidFill>
                <a:latin typeface="Gill Sans MT" panose="020B0502020104020203" pitchFamily="34" charset="0"/>
                <a:cs typeface="Omnes Regular"/>
              </a:rPr>
              <a:t>:</a:t>
            </a:r>
          </a:p>
          <a:p>
            <a:pPr>
              <a:lnSpc>
                <a:spcPts val="900"/>
              </a:lnSpc>
            </a:pPr>
            <a:r>
              <a:rPr lang="en-US" sz="800" b="0" i="0" dirty="0">
                <a:solidFill>
                  <a:schemeClr val="tx1"/>
                </a:solidFill>
                <a:latin typeface="Gill Sans MT" panose="020B0502020104020203" pitchFamily="34" charset="0"/>
                <a:cs typeface="Omnes Regular"/>
              </a:rPr>
              <a:t>case:</a:t>
            </a:r>
          </a:p>
          <a:p>
            <a:pPr>
              <a:lnSpc>
                <a:spcPts val="900"/>
              </a:lnSpc>
            </a:pPr>
            <a:r>
              <a:rPr lang="en-US" sz="800" b="0" i="0" dirty="0" err="1">
                <a:solidFill>
                  <a:schemeClr val="tx1"/>
                </a:solidFill>
                <a:latin typeface="Gill Sans MT" panose="020B0502020104020203" pitchFamily="34" charset="0"/>
                <a:cs typeface="Omnes Regular"/>
              </a:rPr>
              <a:t>srp</a:t>
            </a:r>
            <a:r>
              <a:rPr lang="en-US" sz="800" b="0" i="0" dirty="0">
                <a:solidFill>
                  <a:schemeClr val="tx1"/>
                </a:solidFill>
                <a:latin typeface="Gill Sans MT" panose="020B0502020104020203" pitchFamily="34" charset="0"/>
                <a:cs typeface="Omnes Regular"/>
              </a:rPr>
              <a:t>:</a:t>
            </a:r>
          </a:p>
        </p:txBody>
      </p:sp>
      <p:sp>
        <p:nvSpPr>
          <p:cNvPr id="28" name="TextBox 27"/>
          <p:cNvSpPr txBox="1"/>
          <p:nvPr userDrawn="1"/>
        </p:nvSpPr>
        <p:spPr>
          <a:xfrm>
            <a:off x="6023932" y="6457818"/>
            <a:ext cx="259997" cy="577081"/>
          </a:xfrm>
          <a:prstGeom prst="rect">
            <a:avLst/>
          </a:prstGeom>
          <a:noFill/>
        </p:spPr>
        <p:txBody>
          <a:bodyPr wrap="square" lIns="0" tIns="0" rIns="0" bIns="0" rtlCol="0">
            <a:spAutoFit/>
          </a:bodyPr>
          <a:lstStyle/>
          <a:p>
            <a:pPr>
              <a:lnSpc>
                <a:spcPts val="900"/>
              </a:lnSpc>
            </a:pPr>
            <a:r>
              <a:rPr lang="en-US" sz="800" b="0" i="0" dirty="0">
                <a:solidFill>
                  <a:schemeClr val="tx1"/>
                </a:solidFill>
                <a:latin typeface="Gill Sans MT" panose="020B0502020104020203" pitchFamily="34" charset="0"/>
                <a:cs typeface="Omnes Regular"/>
              </a:rPr>
              <a:t>item:</a:t>
            </a:r>
          </a:p>
          <a:p>
            <a:pPr>
              <a:lnSpc>
                <a:spcPts val="900"/>
              </a:lnSpc>
            </a:pPr>
            <a:r>
              <a:rPr lang="en-US" sz="800" b="0" i="0" dirty="0" err="1">
                <a:solidFill>
                  <a:schemeClr val="tx1"/>
                </a:solidFill>
                <a:latin typeface="Gill Sans MT" panose="020B0502020104020203" pitchFamily="34" charset="0"/>
                <a:cs typeface="Omnes Regular"/>
              </a:rPr>
              <a:t>ean</a:t>
            </a:r>
            <a:r>
              <a:rPr lang="en-US" sz="800" b="0" i="0" dirty="0">
                <a:solidFill>
                  <a:schemeClr val="tx1"/>
                </a:solidFill>
                <a:latin typeface="Gill Sans MT" panose="020B0502020104020203" pitchFamily="34" charset="0"/>
                <a:cs typeface="Omnes Regular"/>
              </a:rPr>
              <a:t>:</a:t>
            </a:r>
          </a:p>
          <a:p>
            <a:pPr>
              <a:lnSpc>
                <a:spcPts val="900"/>
              </a:lnSpc>
            </a:pPr>
            <a:r>
              <a:rPr lang="en-US" sz="800" b="0" i="0" dirty="0" err="1">
                <a:solidFill>
                  <a:schemeClr val="tx1"/>
                </a:solidFill>
                <a:latin typeface="Gill Sans MT" panose="020B0502020104020203" pitchFamily="34" charset="0"/>
                <a:cs typeface="Omnes Regular"/>
              </a:rPr>
              <a:t>upc</a:t>
            </a:r>
            <a:r>
              <a:rPr lang="en-US" sz="800" b="0" i="0" dirty="0">
                <a:solidFill>
                  <a:schemeClr val="tx1"/>
                </a:solidFill>
                <a:latin typeface="Gill Sans MT" panose="020B0502020104020203" pitchFamily="34" charset="0"/>
                <a:cs typeface="Omnes Regular"/>
              </a:rPr>
              <a:t>:</a:t>
            </a:r>
          </a:p>
          <a:p>
            <a:pPr>
              <a:lnSpc>
                <a:spcPts val="900"/>
              </a:lnSpc>
            </a:pPr>
            <a:r>
              <a:rPr lang="en-US" sz="800" b="0" i="0" dirty="0">
                <a:solidFill>
                  <a:schemeClr val="tx1"/>
                </a:solidFill>
                <a:latin typeface="Gill Sans MT" panose="020B0502020104020203" pitchFamily="34" charset="0"/>
                <a:cs typeface="Omnes Regular"/>
              </a:rPr>
              <a:t>case:</a:t>
            </a:r>
          </a:p>
          <a:p>
            <a:pPr>
              <a:lnSpc>
                <a:spcPts val="900"/>
              </a:lnSpc>
            </a:pPr>
            <a:r>
              <a:rPr lang="en-US" sz="800" b="0" i="0" dirty="0" err="1">
                <a:solidFill>
                  <a:schemeClr val="tx1"/>
                </a:solidFill>
                <a:latin typeface="Gill Sans MT" panose="020B0502020104020203" pitchFamily="34" charset="0"/>
                <a:cs typeface="Omnes Regular"/>
              </a:rPr>
              <a:t>srp</a:t>
            </a:r>
            <a:r>
              <a:rPr lang="en-US" sz="800" b="0" i="0" dirty="0">
                <a:solidFill>
                  <a:schemeClr val="tx1"/>
                </a:solidFill>
                <a:latin typeface="Gill Sans MT" panose="020B0502020104020203" pitchFamily="34" charset="0"/>
                <a:cs typeface="Omnes Regular"/>
              </a:rPr>
              <a:t>:</a:t>
            </a:r>
          </a:p>
        </p:txBody>
      </p:sp>
      <p:sp>
        <p:nvSpPr>
          <p:cNvPr id="29" name="TextBox 28"/>
          <p:cNvSpPr txBox="1"/>
          <p:nvPr userDrawn="1"/>
        </p:nvSpPr>
        <p:spPr>
          <a:xfrm>
            <a:off x="7838192" y="3411074"/>
            <a:ext cx="259997" cy="577081"/>
          </a:xfrm>
          <a:prstGeom prst="rect">
            <a:avLst/>
          </a:prstGeom>
          <a:noFill/>
        </p:spPr>
        <p:txBody>
          <a:bodyPr wrap="square" lIns="0" tIns="0" rIns="0" bIns="0" rtlCol="0">
            <a:spAutoFit/>
          </a:bodyPr>
          <a:lstStyle/>
          <a:p>
            <a:pPr>
              <a:lnSpc>
                <a:spcPts val="900"/>
              </a:lnSpc>
            </a:pPr>
            <a:r>
              <a:rPr lang="en-US" sz="800" b="0" i="0" dirty="0">
                <a:solidFill>
                  <a:schemeClr val="tx1"/>
                </a:solidFill>
                <a:latin typeface="Gill Sans MT" panose="020B0502020104020203" pitchFamily="34" charset="0"/>
                <a:cs typeface="Omnes Regular"/>
              </a:rPr>
              <a:t>item:</a:t>
            </a:r>
          </a:p>
          <a:p>
            <a:pPr>
              <a:lnSpc>
                <a:spcPts val="900"/>
              </a:lnSpc>
            </a:pPr>
            <a:r>
              <a:rPr lang="en-US" sz="800" b="0" i="0" dirty="0" err="1">
                <a:solidFill>
                  <a:schemeClr val="tx1"/>
                </a:solidFill>
                <a:latin typeface="Gill Sans MT" panose="020B0502020104020203" pitchFamily="34" charset="0"/>
                <a:cs typeface="Omnes Regular"/>
              </a:rPr>
              <a:t>ean</a:t>
            </a:r>
            <a:r>
              <a:rPr lang="en-US" sz="800" b="0" i="0" dirty="0">
                <a:solidFill>
                  <a:schemeClr val="tx1"/>
                </a:solidFill>
                <a:latin typeface="Gill Sans MT" panose="020B0502020104020203" pitchFamily="34" charset="0"/>
                <a:cs typeface="Omnes Regular"/>
              </a:rPr>
              <a:t>:</a:t>
            </a:r>
          </a:p>
          <a:p>
            <a:pPr>
              <a:lnSpc>
                <a:spcPts val="900"/>
              </a:lnSpc>
            </a:pPr>
            <a:r>
              <a:rPr lang="en-US" sz="800" b="0" i="0" dirty="0" err="1">
                <a:solidFill>
                  <a:schemeClr val="tx1"/>
                </a:solidFill>
                <a:latin typeface="Gill Sans MT" panose="020B0502020104020203" pitchFamily="34" charset="0"/>
                <a:cs typeface="Omnes Regular"/>
              </a:rPr>
              <a:t>upc</a:t>
            </a:r>
            <a:r>
              <a:rPr lang="en-US" sz="800" b="0" i="0" dirty="0">
                <a:solidFill>
                  <a:schemeClr val="tx1"/>
                </a:solidFill>
                <a:latin typeface="Gill Sans MT" panose="020B0502020104020203" pitchFamily="34" charset="0"/>
                <a:cs typeface="Omnes Regular"/>
              </a:rPr>
              <a:t>:</a:t>
            </a:r>
          </a:p>
          <a:p>
            <a:pPr>
              <a:lnSpc>
                <a:spcPts val="900"/>
              </a:lnSpc>
            </a:pPr>
            <a:r>
              <a:rPr lang="en-US" sz="800" b="0" i="0" dirty="0">
                <a:solidFill>
                  <a:schemeClr val="tx1"/>
                </a:solidFill>
                <a:latin typeface="Gill Sans MT" panose="020B0502020104020203" pitchFamily="34" charset="0"/>
                <a:cs typeface="Omnes Regular"/>
              </a:rPr>
              <a:t>case:</a:t>
            </a:r>
          </a:p>
          <a:p>
            <a:pPr>
              <a:lnSpc>
                <a:spcPts val="900"/>
              </a:lnSpc>
            </a:pPr>
            <a:r>
              <a:rPr lang="en-US" sz="800" b="0" i="0" dirty="0" err="1">
                <a:solidFill>
                  <a:schemeClr val="tx1"/>
                </a:solidFill>
                <a:latin typeface="Gill Sans MT" panose="020B0502020104020203" pitchFamily="34" charset="0"/>
                <a:cs typeface="Omnes Regular"/>
              </a:rPr>
              <a:t>srp</a:t>
            </a:r>
            <a:r>
              <a:rPr lang="en-US" sz="800" b="0" i="0" dirty="0">
                <a:solidFill>
                  <a:schemeClr val="tx1"/>
                </a:solidFill>
                <a:latin typeface="Gill Sans MT" panose="020B0502020104020203" pitchFamily="34" charset="0"/>
                <a:cs typeface="Omnes Regular"/>
              </a:rPr>
              <a:t>:</a:t>
            </a:r>
          </a:p>
        </p:txBody>
      </p:sp>
      <p:sp>
        <p:nvSpPr>
          <p:cNvPr id="30" name="TextBox 29"/>
          <p:cNvSpPr txBox="1"/>
          <p:nvPr userDrawn="1"/>
        </p:nvSpPr>
        <p:spPr>
          <a:xfrm>
            <a:off x="7838192" y="6457818"/>
            <a:ext cx="259997" cy="577081"/>
          </a:xfrm>
          <a:prstGeom prst="rect">
            <a:avLst/>
          </a:prstGeom>
          <a:noFill/>
        </p:spPr>
        <p:txBody>
          <a:bodyPr wrap="square" lIns="0" tIns="0" rIns="0" bIns="0" rtlCol="0">
            <a:spAutoFit/>
          </a:bodyPr>
          <a:lstStyle/>
          <a:p>
            <a:pPr>
              <a:lnSpc>
                <a:spcPts val="900"/>
              </a:lnSpc>
            </a:pPr>
            <a:r>
              <a:rPr lang="en-US" sz="800" b="0" i="0" dirty="0">
                <a:solidFill>
                  <a:schemeClr val="tx1"/>
                </a:solidFill>
                <a:latin typeface="Gill Sans MT" panose="020B0502020104020203" pitchFamily="34" charset="0"/>
                <a:cs typeface="Omnes Regular"/>
              </a:rPr>
              <a:t>item:</a:t>
            </a:r>
          </a:p>
          <a:p>
            <a:pPr>
              <a:lnSpc>
                <a:spcPts val="900"/>
              </a:lnSpc>
            </a:pPr>
            <a:r>
              <a:rPr lang="en-US" sz="800" b="0" i="0" dirty="0" err="1">
                <a:solidFill>
                  <a:schemeClr val="tx1"/>
                </a:solidFill>
                <a:latin typeface="Gill Sans MT" panose="020B0502020104020203" pitchFamily="34" charset="0"/>
                <a:cs typeface="Omnes Regular"/>
              </a:rPr>
              <a:t>ean</a:t>
            </a:r>
            <a:r>
              <a:rPr lang="en-US" sz="800" b="0" i="0" dirty="0">
                <a:solidFill>
                  <a:schemeClr val="tx1"/>
                </a:solidFill>
                <a:latin typeface="Gill Sans MT" panose="020B0502020104020203" pitchFamily="34" charset="0"/>
                <a:cs typeface="Omnes Regular"/>
              </a:rPr>
              <a:t>:</a:t>
            </a:r>
          </a:p>
          <a:p>
            <a:pPr>
              <a:lnSpc>
                <a:spcPts val="900"/>
              </a:lnSpc>
            </a:pPr>
            <a:r>
              <a:rPr lang="en-US" sz="800" b="0" i="0" dirty="0" err="1">
                <a:solidFill>
                  <a:schemeClr val="tx1"/>
                </a:solidFill>
                <a:latin typeface="Gill Sans MT" panose="020B0502020104020203" pitchFamily="34" charset="0"/>
                <a:cs typeface="Omnes Regular"/>
              </a:rPr>
              <a:t>upc</a:t>
            </a:r>
            <a:r>
              <a:rPr lang="en-US" sz="800" b="0" i="0" dirty="0">
                <a:solidFill>
                  <a:schemeClr val="tx1"/>
                </a:solidFill>
                <a:latin typeface="Gill Sans MT" panose="020B0502020104020203" pitchFamily="34" charset="0"/>
                <a:cs typeface="Omnes Regular"/>
              </a:rPr>
              <a:t>:</a:t>
            </a:r>
          </a:p>
          <a:p>
            <a:pPr>
              <a:lnSpc>
                <a:spcPts val="900"/>
              </a:lnSpc>
            </a:pPr>
            <a:r>
              <a:rPr lang="en-US" sz="800" b="0" i="0" dirty="0">
                <a:solidFill>
                  <a:schemeClr val="tx1"/>
                </a:solidFill>
                <a:latin typeface="Gill Sans MT" panose="020B0502020104020203" pitchFamily="34" charset="0"/>
                <a:cs typeface="Omnes Regular"/>
              </a:rPr>
              <a:t>case:</a:t>
            </a:r>
          </a:p>
          <a:p>
            <a:pPr>
              <a:lnSpc>
                <a:spcPts val="900"/>
              </a:lnSpc>
            </a:pPr>
            <a:r>
              <a:rPr lang="en-US" sz="800" b="0" i="0" dirty="0" err="1">
                <a:solidFill>
                  <a:schemeClr val="tx1"/>
                </a:solidFill>
                <a:latin typeface="Gill Sans MT" panose="020B0502020104020203" pitchFamily="34" charset="0"/>
                <a:cs typeface="Omnes Regular"/>
              </a:rPr>
              <a:t>srp</a:t>
            </a:r>
            <a:r>
              <a:rPr lang="en-US" sz="800" b="0" i="0" dirty="0">
                <a:solidFill>
                  <a:schemeClr val="tx1"/>
                </a:solidFill>
                <a:latin typeface="Gill Sans MT" panose="020B0502020104020203" pitchFamily="34" charset="0"/>
                <a:cs typeface="Omnes Regular"/>
              </a:rPr>
              <a:t>:</a:t>
            </a:r>
          </a:p>
        </p:txBody>
      </p:sp>
      <p:grpSp>
        <p:nvGrpSpPr>
          <p:cNvPr id="31" name="Group 30"/>
          <p:cNvGrpSpPr/>
          <p:nvPr userDrawn="1"/>
        </p:nvGrpSpPr>
        <p:grpSpPr>
          <a:xfrm>
            <a:off x="2360701" y="7287239"/>
            <a:ext cx="5282497" cy="151850"/>
            <a:chOff x="1195193" y="9650577"/>
            <a:chExt cx="5282497" cy="151850"/>
          </a:xfrm>
        </p:grpSpPr>
        <p:grpSp>
          <p:nvGrpSpPr>
            <p:cNvPr id="32" name="Group 31"/>
            <p:cNvGrpSpPr/>
            <p:nvPr userDrawn="1"/>
          </p:nvGrpSpPr>
          <p:grpSpPr>
            <a:xfrm>
              <a:off x="1195193" y="9650577"/>
              <a:ext cx="499803" cy="151850"/>
              <a:chOff x="955151" y="9650577"/>
              <a:chExt cx="499803" cy="151850"/>
            </a:xfrm>
          </p:grpSpPr>
          <p:pic>
            <p:nvPicPr>
              <p:cNvPr id="54" name="Picture 18" descr="P:\Bendon\Alyssa\Powerpoint Sell Sheets\Icons\Stickers.png"/>
              <p:cNvPicPr>
                <a:picLocks noChangeAspect="1" noChangeArrowheads="1"/>
              </p:cNvPicPr>
              <p:nvPr userDrawn="1"/>
            </p:nvPicPr>
            <p:blipFill>
              <a:blip r:embed="rId5" cstate="print">
                <a:extLst>
                  <a:ext uri="{28A0092B-C50C-407E-A947-70E740481C1C}">
                    <a14:useLocalDpi xmlns:a14="http://schemas.microsoft.com/office/drawing/2010/main"/>
                  </a:ext>
                </a:extLst>
              </a:blip>
              <a:srcRect/>
              <a:stretch>
                <a:fillRect/>
              </a:stretch>
            </p:blipFill>
            <p:spPr bwMode="auto">
              <a:xfrm>
                <a:off x="955151" y="9665902"/>
                <a:ext cx="106362" cy="136525"/>
              </a:xfrm>
              <a:prstGeom prst="rect">
                <a:avLst/>
              </a:prstGeom>
              <a:noFill/>
              <a:extLst>
                <a:ext uri="{909E8E84-426E-40dd-AFC4-6F175D3DCCD1}">
                  <a14:hiddenFill xmlns:a14="http://schemas.microsoft.com/office/drawing/2010/main" xmlns="">
                    <a:solidFill>
                      <a:srgbClr val="FFFFFF"/>
                    </a:solidFill>
                  </a14:hiddenFill>
                </a:ext>
              </a:extLst>
            </p:spPr>
          </p:pic>
          <p:sp>
            <p:nvSpPr>
              <p:cNvPr id="55" name="TextBox 54"/>
              <p:cNvSpPr txBox="1"/>
              <p:nvPr userDrawn="1"/>
            </p:nvSpPr>
            <p:spPr>
              <a:xfrm>
                <a:off x="1094278" y="9650577"/>
                <a:ext cx="360676" cy="138499"/>
              </a:xfrm>
              <a:prstGeom prst="rect">
                <a:avLst/>
              </a:prstGeom>
              <a:noFill/>
            </p:spPr>
            <p:txBody>
              <a:bodyPr wrap="none" lIns="0" tIns="0" rIns="0" bIns="0" rtlCol="0" anchor="t" anchorCtr="0">
                <a:spAutoFit/>
              </a:bodyPr>
              <a:lstStyle/>
              <a:p>
                <a:pPr algn="l"/>
                <a:r>
                  <a:rPr lang="en-US" sz="900" dirty="0">
                    <a:solidFill>
                      <a:srgbClr val="262626"/>
                    </a:solidFill>
                    <a:latin typeface="Gill Sans MT" panose="020B0502020104020203" pitchFamily="34" charset="0"/>
                  </a:rPr>
                  <a:t>stickers</a:t>
                </a:r>
              </a:p>
            </p:txBody>
          </p:sp>
        </p:grpSp>
        <p:grpSp>
          <p:nvGrpSpPr>
            <p:cNvPr id="33" name="Group 32"/>
            <p:cNvGrpSpPr/>
            <p:nvPr userDrawn="1"/>
          </p:nvGrpSpPr>
          <p:grpSpPr>
            <a:xfrm>
              <a:off x="1845529" y="9650577"/>
              <a:ext cx="304253" cy="151850"/>
              <a:chOff x="1669960" y="9650577"/>
              <a:chExt cx="304253" cy="151850"/>
            </a:xfrm>
          </p:grpSpPr>
          <p:pic>
            <p:nvPicPr>
              <p:cNvPr id="52" name="Picture 13" descr="P:\Bendon\Alyssa\Powerpoint Sell Sheets\Icons\Foil.png"/>
              <p:cNvPicPr>
                <a:picLocks noChangeAspect="1" noChangeArrowheads="1"/>
              </p:cNvPicPr>
              <p:nvPr userDrawn="1"/>
            </p:nvPicPr>
            <p:blipFill>
              <a:blip r:embed="rId6" cstate="print">
                <a:extLst>
                  <a:ext uri="{28A0092B-C50C-407E-A947-70E740481C1C}">
                    <a14:useLocalDpi xmlns:a14="http://schemas.microsoft.com/office/drawing/2010/main"/>
                  </a:ext>
                </a:extLst>
              </a:blip>
              <a:srcRect/>
              <a:stretch>
                <a:fillRect/>
              </a:stretch>
            </p:blipFill>
            <p:spPr bwMode="auto">
              <a:xfrm>
                <a:off x="1669960" y="9665902"/>
                <a:ext cx="136525" cy="136525"/>
              </a:xfrm>
              <a:prstGeom prst="rect">
                <a:avLst/>
              </a:prstGeom>
              <a:noFill/>
              <a:extLst>
                <a:ext uri="{909E8E84-426E-40dd-AFC4-6F175D3DCCD1}">
                  <a14:hiddenFill xmlns:a14="http://schemas.microsoft.com/office/drawing/2010/main" xmlns="">
                    <a:solidFill>
                      <a:srgbClr val="FFFFFF"/>
                    </a:solidFill>
                  </a14:hiddenFill>
                </a:ext>
              </a:extLst>
            </p:spPr>
          </p:pic>
          <p:sp>
            <p:nvSpPr>
              <p:cNvPr id="53" name="TextBox 52"/>
              <p:cNvSpPr txBox="1"/>
              <p:nvPr userDrawn="1"/>
            </p:nvSpPr>
            <p:spPr>
              <a:xfrm>
                <a:off x="1829943" y="9650577"/>
                <a:ext cx="144270" cy="138499"/>
              </a:xfrm>
              <a:prstGeom prst="rect">
                <a:avLst/>
              </a:prstGeom>
              <a:noFill/>
            </p:spPr>
            <p:txBody>
              <a:bodyPr wrap="none" lIns="0" tIns="0" rIns="0" bIns="0" rtlCol="0" anchor="ctr" anchorCtr="0">
                <a:spAutoFit/>
              </a:bodyPr>
              <a:lstStyle/>
              <a:p>
                <a:pPr algn="l"/>
                <a:r>
                  <a:rPr lang="en-US" sz="900" dirty="0">
                    <a:solidFill>
                      <a:srgbClr val="262626"/>
                    </a:solidFill>
                    <a:latin typeface="Gill Sans MT" panose="020B0502020104020203" pitchFamily="34" charset="0"/>
                  </a:rPr>
                  <a:t>foil</a:t>
                </a:r>
              </a:p>
            </p:txBody>
          </p:sp>
        </p:grpSp>
        <p:grpSp>
          <p:nvGrpSpPr>
            <p:cNvPr id="34" name="Group 33"/>
            <p:cNvGrpSpPr/>
            <p:nvPr userDrawn="1"/>
          </p:nvGrpSpPr>
          <p:grpSpPr>
            <a:xfrm>
              <a:off x="2287491" y="9650577"/>
              <a:ext cx="504612" cy="151850"/>
              <a:chOff x="2139527" y="9650577"/>
              <a:chExt cx="504612" cy="151850"/>
            </a:xfrm>
          </p:grpSpPr>
          <p:pic>
            <p:nvPicPr>
              <p:cNvPr id="50" name="Picture 12" descr="P:\Bendon\Alyssa\Powerpoint Sell Sheets\Icons\Crayons.png"/>
              <p:cNvPicPr>
                <a:picLocks noChangeAspect="1" noChangeArrowheads="1"/>
              </p:cNvPicPr>
              <p:nvPr userDrawn="1"/>
            </p:nvPicPr>
            <p:blipFill>
              <a:blip r:embed="rId7" cstate="print">
                <a:extLst>
                  <a:ext uri="{28A0092B-C50C-407E-A947-70E740481C1C}">
                    <a14:useLocalDpi xmlns:a14="http://schemas.microsoft.com/office/drawing/2010/main"/>
                  </a:ext>
                </a:extLst>
              </a:blip>
              <a:srcRect/>
              <a:stretch>
                <a:fillRect/>
              </a:stretch>
            </p:blipFill>
            <p:spPr bwMode="auto">
              <a:xfrm>
                <a:off x="2139527" y="9665902"/>
                <a:ext cx="106362" cy="136525"/>
              </a:xfrm>
              <a:prstGeom prst="rect">
                <a:avLst/>
              </a:prstGeom>
              <a:noFill/>
              <a:extLst>
                <a:ext uri="{909E8E84-426E-40dd-AFC4-6F175D3DCCD1}">
                  <a14:hiddenFill xmlns:a14="http://schemas.microsoft.com/office/drawing/2010/main" xmlns="">
                    <a:solidFill>
                      <a:srgbClr val="FFFFFF"/>
                    </a:solidFill>
                  </a14:hiddenFill>
                </a:ext>
              </a:extLst>
            </p:spPr>
          </p:pic>
          <p:sp>
            <p:nvSpPr>
              <p:cNvPr id="51" name="TextBox 50"/>
              <p:cNvSpPr txBox="1"/>
              <p:nvPr userDrawn="1"/>
            </p:nvSpPr>
            <p:spPr>
              <a:xfrm>
                <a:off x="2278654" y="9650577"/>
                <a:ext cx="365485" cy="138499"/>
              </a:xfrm>
              <a:prstGeom prst="rect">
                <a:avLst/>
              </a:prstGeom>
              <a:noFill/>
            </p:spPr>
            <p:txBody>
              <a:bodyPr wrap="none" lIns="0" tIns="0" rIns="0" bIns="0" rtlCol="0" anchor="ctr" anchorCtr="0">
                <a:spAutoFit/>
              </a:bodyPr>
              <a:lstStyle/>
              <a:p>
                <a:pPr algn="l"/>
                <a:r>
                  <a:rPr lang="en-US" sz="900" dirty="0">
                    <a:solidFill>
                      <a:srgbClr val="262626"/>
                    </a:solidFill>
                    <a:latin typeface="Gill Sans MT" panose="020B0502020104020203" pitchFamily="34" charset="0"/>
                  </a:rPr>
                  <a:t>crayons</a:t>
                </a:r>
              </a:p>
            </p:txBody>
          </p:sp>
        </p:grpSp>
        <p:grpSp>
          <p:nvGrpSpPr>
            <p:cNvPr id="35" name="Group 34"/>
            <p:cNvGrpSpPr/>
            <p:nvPr userDrawn="1"/>
          </p:nvGrpSpPr>
          <p:grpSpPr>
            <a:xfrm>
              <a:off x="2947445" y="9650577"/>
              <a:ext cx="490061" cy="151850"/>
              <a:chOff x="2867160" y="9650577"/>
              <a:chExt cx="490061" cy="151850"/>
            </a:xfrm>
          </p:grpSpPr>
          <p:pic>
            <p:nvPicPr>
              <p:cNvPr id="48" name="Picture 16" descr="P:\Bendon\Alyssa\Powerpoint Sell Sheets\Icons\Posters.png"/>
              <p:cNvPicPr>
                <a:picLocks noChangeAspect="1" noChangeArrowheads="1"/>
              </p:cNvPicPr>
              <p:nvPr userDrawn="1"/>
            </p:nvPicPr>
            <p:blipFill>
              <a:blip r:embed="rId8" cstate="print">
                <a:extLst>
                  <a:ext uri="{28A0092B-C50C-407E-A947-70E740481C1C}">
                    <a14:useLocalDpi xmlns:a14="http://schemas.microsoft.com/office/drawing/2010/main"/>
                  </a:ext>
                </a:extLst>
              </a:blip>
              <a:srcRect/>
              <a:stretch>
                <a:fillRect/>
              </a:stretch>
            </p:blipFill>
            <p:spPr bwMode="auto">
              <a:xfrm>
                <a:off x="2867160" y="9665902"/>
                <a:ext cx="106362" cy="136525"/>
              </a:xfrm>
              <a:prstGeom prst="rect">
                <a:avLst/>
              </a:prstGeom>
              <a:noFill/>
              <a:extLst>
                <a:ext uri="{909E8E84-426E-40dd-AFC4-6F175D3DCCD1}">
                  <a14:hiddenFill xmlns:a14="http://schemas.microsoft.com/office/drawing/2010/main" xmlns="">
                    <a:solidFill>
                      <a:srgbClr val="FFFFFF"/>
                    </a:solidFill>
                  </a14:hiddenFill>
                </a:ext>
              </a:extLst>
            </p:spPr>
          </p:pic>
          <p:sp>
            <p:nvSpPr>
              <p:cNvPr id="49" name="TextBox 48"/>
              <p:cNvSpPr txBox="1"/>
              <p:nvPr userDrawn="1"/>
            </p:nvSpPr>
            <p:spPr>
              <a:xfrm>
                <a:off x="3006163" y="9650577"/>
                <a:ext cx="351058" cy="138499"/>
              </a:xfrm>
              <a:prstGeom prst="rect">
                <a:avLst/>
              </a:prstGeom>
              <a:noFill/>
            </p:spPr>
            <p:txBody>
              <a:bodyPr wrap="none" lIns="0" tIns="0" rIns="0" bIns="0" rtlCol="0" anchor="ctr" anchorCtr="0">
                <a:spAutoFit/>
              </a:bodyPr>
              <a:lstStyle/>
              <a:p>
                <a:pPr algn="l"/>
                <a:r>
                  <a:rPr lang="en-US" sz="900" dirty="0">
                    <a:solidFill>
                      <a:srgbClr val="262626"/>
                    </a:solidFill>
                    <a:latin typeface="Gill Sans MT" panose="020B0502020104020203" pitchFamily="34" charset="0"/>
                  </a:rPr>
                  <a:t>posters</a:t>
                </a:r>
              </a:p>
            </p:txBody>
          </p:sp>
        </p:grpSp>
        <p:grpSp>
          <p:nvGrpSpPr>
            <p:cNvPr id="36" name="Group 35"/>
            <p:cNvGrpSpPr/>
            <p:nvPr userDrawn="1"/>
          </p:nvGrpSpPr>
          <p:grpSpPr>
            <a:xfrm>
              <a:off x="3592848" y="9650577"/>
              <a:ext cx="413241" cy="151850"/>
              <a:chOff x="3575433" y="9650577"/>
              <a:chExt cx="413241" cy="151850"/>
            </a:xfrm>
          </p:grpSpPr>
          <p:pic>
            <p:nvPicPr>
              <p:cNvPr id="46" name="Picture 15" descr="P:\Bendon\Alyssa\Powerpoint Sell Sheets\Icons\Paints.png"/>
              <p:cNvPicPr>
                <a:picLocks noChangeAspect="1" noChangeArrowheads="1"/>
              </p:cNvPicPr>
              <p:nvPr userDrawn="1"/>
            </p:nvPicPr>
            <p:blipFill>
              <a:blip r:embed="rId9" cstate="print">
                <a:extLst>
                  <a:ext uri="{28A0092B-C50C-407E-A947-70E740481C1C}">
                    <a14:useLocalDpi xmlns:a14="http://schemas.microsoft.com/office/drawing/2010/main"/>
                  </a:ext>
                </a:extLst>
              </a:blip>
              <a:srcRect/>
              <a:stretch>
                <a:fillRect/>
              </a:stretch>
            </p:blipFill>
            <p:spPr bwMode="auto">
              <a:xfrm>
                <a:off x="3575433" y="9665902"/>
                <a:ext cx="106362" cy="136525"/>
              </a:xfrm>
              <a:prstGeom prst="rect">
                <a:avLst/>
              </a:prstGeom>
              <a:noFill/>
              <a:extLst>
                <a:ext uri="{909E8E84-426E-40dd-AFC4-6F175D3DCCD1}">
                  <a14:hiddenFill xmlns:a14="http://schemas.microsoft.com/office/drawing/2010/main" xmlns="">
                    <a:solidFill>
                      <a:srgbClr val="FFFFFF"/>
                    </a:solidFill>
                  </a14:hiddenFill>
                </a:ext>
              </a:extLst>
            </p:spPr>
          </p:pic>
          <p:sp>
            <p:nvSpPr>
              <p:cNvPr id="47" name="TextBox 46"/>
              <p:cNvSpPr txBox="1"/>
              <p:nvPr userDrawn="1"/>
            </p:nvSpPr>
            <p:spPr>
              <a:xfrm>
                <a:off x="3714560" y="9650577"/>
                <a:ext cx="274114" cy="138499"/>
              </a:xfrm>
              <a:prstGeom prst="rect">
                <a:avLst/>
              </a:prstGeom>
              <a:noFill/>
            </p:spPr>
            <p:txBody>
              <a:bodyPr wrap="none" lIns="0" tIns="0" rIns="0" bIns="0" rtlCol="0" anchor="ctr" anchorCtr="0">
                <a:spAutoFit/>
              </a:bodyPr>
              <a:lstStyle/>
              <a:p>
                <a:pPr algn="l"/>
                <a:r>
                  <a:rPr lang="en-US" sz="900" dirty="0">
                    <a:solidFill>
                      <a:srgbClr val="262626"/>
                    </a:solidFill>
                    <a:latin typeface="Gill Sans MT" panose="020B0502020104020203" pitchFamily="34" charset="0"/>
                  </a:rPr>
                  <a:t>paints</a:t>
                </a:r>
              </a:p>
            </p:txBody>
          </p:sp>
        </p:grpSp>
        <p:grpSp>
          <p:nvGrpSpPr>
            <p:cNvPr id="37" name="Group 36"/>
            <p:cNvGrpSpPr/>
            <p:nvPr userDrawn="1"/>
          </p:nvGrpSpPr>
          <p:grpSpPr>
            <a:xfrm>
              <a:off x="4166240" y="9650577"/>
              <a:ext cx="541693" cy="151850"/>
              <a:chOff x="4200474" y="9650577"/>
              <a:chExt cx="541693" cy="151850"/>
            </a:xfrm>
          </p:grpSpPr>
          <p:pic>
            <p:nvPicPr>
              <p:cNvPr id="44" name="Picture 14" descr="P:\Bendon\Alyssa\Powerpoint Sell Sheets\Icons\Markers.png"/>
              <p:cNvPicPr>
                <a:picLocks noChangeAspect="1" noChangeArrowheads="1"/>
              </p:cNvPicPr>
              <p:nvPr userDrawn="1"/>
            </p:nvPicPr>
            <p:blipFill>
              <a:blip r:embed="rId10" cstate="print">
                <a:extLst>
                  <a:ext uri="{28A0092B-C50C-407E-A947-70E740481C1C}">
                    <a14:useLocalDpi xmlns:a14="http://schemas.microsoft.com/office/drawing/2010/main"/>
                  </a:ext>
                </a:extLst>
              </a:blip>
              <a:srcRect/>
              <a:stretch>
                <a:fillRect/>
              </a:stretch>
            </p:blipFill>
            <p:spPr bwMode="auto">
              <a:xfrm>
                <a:off x="4200474" y="9665902"/>
                <a:ext cx="106362" cy="136525"/>
              </a:xfrm>
              <a:prstGeom prst="rect">
                <a:avLst/>
              </a:prstGeom>
              <a:noFill/>
              <a:extLst>
                <a:ext uri="{909E8E84-426E-40dd-AFC4-6F175D3DCCD1}">
                  <a14:hiddenFill xmlns:a14="http://schemas.microsoft.com/office/drawing/2010/main" xmlns="">
                    <a:solidFill>
                      <a:srgbClr val="FFFFFF"/>
                    </a:solidFill>
                  </a14:hiddenFill>
                </a:ext>
              </a:extLst>
            </p:spPr>
          </p:pic>
          <p:sp>
            <p:nvSpPr>
              <p:cNvPr id="45" name="TextBox 44"/>
              <p:cNvSpPr txBox="1"/>
              <p:nvPr userDrawn="1"/>
            </p:nvSpPr>
            <p:spPr>
              <a:xfrm>
                <a:off x="4343019" y="9650577"/>
                <a:ext cx="399148" cy="138499"/>
              </a:xfrm>
              <a:prstGeom prst="rect">
                <a:avLst/>
              </a:prstGeom>
              <a:noFill/>
            </p:spPr>
            <p:txBody>
              <a:bodyPr wrap="none" lIns="0" tIns="0" rIns="0" bIns="0" rtlCol="0" anchor="ctr" anchorCtr="0">
                <a:spAutoFit/>
              </a:bodyPr>
              <a:lstStyle/>
              <a:p>
                <a:pPr algn="l"/>
                <a:r>
                  <a:rPr lang="en-US" sz="900" dirty="0">
                    <a:solidFill>
                      <a:srgbClr val="262626"/>
                    </a:solidFill>
                    <a:latin typeface="Gill Sans MT" panose="020B0502020104020203" pitchFamily="34" charset="0"/>
                  </a:rPr>
                  <a:t>markers</a:t>
                </a:r>
              </a:p>
            </p:txBody>
          </p:sp>
        </p:grpSp>
        <p:grpSp>
          <p:nvGrpSpPr>
            <p:cNvPr id="38" name="Group 37"/>
            <p:cNvGrpSpPr/>
            <p:nvPr userDrawn="1"/>
          </p:nvGrpSpPr>
          <p:grpSpPr>
            <a:xfrm>
              <a:off x="4839230" y="9650577"/>
              <a:ext cx="460585" cy="151850"/>
              <a:chOff x="4939540" y="9650577"/>
              <a:chExt cx="460585" cy="151850"/>
            </a:xfrm>
          </p:grpSpPr>
          <p:pic>
            <p:nvPicPr>
              <p:cNvPr id="42" name="Picture 17" descr="P:\Bendon\Alyssa\Powerpoint Sell Sheets\Icons\Stamps.png"/>
              <p:cNvPicPr>
                <a:picLocks noChangeAspect="1" noChangeArrowheads="1"/>
              </p:cNvPicPr>
              <p:nvPr userDrawn="1"/>
            </p:nvPicPr>
            <p:blipFill>
              <a:blip r:embed="rId11" cstate="print">
                <a:extLst>
                  <a:ext uri="{28A0092B-C50C-407E-A947-70E740481C1C}">
                    <a14:useLocalDpi xmlns:a14="http://schemas.microsoft.com/office/drawing/2010/main"/>
                  </a:ext>
                </a:extLst>
              </a:blip>
              <a:srcRect/>
              <a:stretch>
                <a:fillRect/>
              </a:stretch>
            </p:blipFill>
            <p:spPr bwMode="auto">
              <a:xfrm>
                <a:off x="4939540" y="9665902"/>
                <a:ext cx="106362" cy="136525"/>
              </a:xfrm>
              <a:prstGeom prst="rect">
                <a:avLst/>
              </a:prstGeom>
              <a:noFill/>
              <a:extLst>
                <a:ext uri="{909E8E84-426E-40dd-AFC4-6F175D3DCCD1}">
                  <a14:hiddenFill xmlns:a14="http://schemas.microsoft.com/office/drawing/2010/main" xmlns="">
                    <a:solidFill>
                      <a:srgbClr val="FFFFFF"/>
                    </a:solidFill>
                  </a14:hiddenFill>
                </a:ext>
              </a:extLst>
            </p:spPr>
          </p:pic>
          <p:sp>
            <p:nvSpPr>
              <p:cNvPr id="43" name="TextBox 42"/>
              <p:cNvSpPr txBox="1"/>
              <p:nvPr userDrawn="1"/>
            </p:nvSpPr>
            <p:spPr>
              <a:xfrm>
                <a:off x="5074715" y="9650577"/>
                <a:ext cx="325410" cy="138499"/>
              </a:xfrm>
              <a:prstGeom prst="rect">
                <a:avLst/>
              </a:prstGeom>
              <a:noFill/>
            </p:spPr>
            <p:txBody>
              <a:bodyPr wrap="none" lIns="0" tIns="0" rIns="0" bIns="0" rtlCol="0" anchor="ctr" anchorCtr="0">
                <a:spAutoFit/>
              </a:bodyPr>
              <a:lstStyle/>
              <a:p>
                <a:pPr algn="l"/>
                <a:r>
                  <a:rPr lang="en-US" sz="900" dirty="0">
                    <a:solidFill>
                      <a:srgbClr val="262626"/>
                    </a:solidFill>
                    <a:latin typeface="Gill Sans MT" panose="020B0502020104020203" pitchFamily="34" charset="0"/>
                  </a:rPr>
                  <a:t>stamps</a:t>
                </a:r>
              </a:p>
            </p:txBody>
          </p:sp>
        </p:grpSp>
        <p:grpSp>
          <p:nvGrpSpPr>
            <p:cNvPr id="39" name="Group 38"/>
            <p:cNvGrpSpPr/>
            <p:nvPr userDrawn="1"/>
          </p:nvGrpSpPr>
          <p:grpSpPr>
            <a:xfrm>
              <a:off x="5474396" y="9650577"/>
              <a:ext cx="1003294" cy="151850"/>
              <a:chOff x="5634370" y="9650577"/>
              <a:chExt cx="1003294" cy="151850"/>
            </a:xfrm>
          </p:grpSpPr>
          <p:pic>
            <p:nvPicPr>
              <p:cNvPr id="40" name="Picture 11" descr="P:\Bendon\Alyssa\Powerpoint Sell Sheets\Icons\Additional.png"/>
              <p:cNvPicPr>
                <a:picLocks noChangeAspect="1" noChangeArrowheads="1"/>
              </p:cNvPicPr>
              <p:nvPr userDrawn="1"/>
            </p:nvPicPr>
            <p:blipFill>
              <a:blip r:embed="rId12" cstate="print">
                <a:extLst>
                  <a:ext uri="{28A0092B-C50C-407E-A947-70E740481C1C}">
                    <a14:useLocalDpi xmlns:a14="http://schemas.microsoft.com/office/drawing/2010/main"/>
                  </a:ext>
                </a:extLst>
              </a:blip>
              <a:srcRect/>
              <a:stretch>
                <a:fillRect/>
              </a:stretch>
            </p:blipFill>
            <p:spPr bwMode="auto">
              <a:xfrm>
                <a:off x="5634370" y="9665902"/>
                <a:ext cx="106362" cy="136525"/>
              </a:xfrm>
              <a:prstGeom prst="rect">
                <a:avLst/>
              </a:prstGeom>
              <a:noFill/>
              <a:extLst>
                <a:ext uri="{909E8E84-426E-40dd-AFC4-6F175D3DCCD1}">
                  <a14:hiddenFill xmlns:a14="http://schemas.microsoft.com/office/drawing/2010/main" xmlns="">
                    <a:solidFill>
                      <a:srgbClr val="FFFFFF"/>
                    </a:solidFill>
                  </a14:hiddenFill>
                </a:ext>
              </a:extLst>
            </p:spPr>
          </p:pic>
          <p:sp>
            <p:nvSpPr>
              <p:cNvPr id="41" name="TextBox 40"/>
              <p:cNvSpPr txBox="1"/>
              <p:nvPr userDrawn="1"/>
            </p:nvSpPr>
            <p:spPr>
              <a:xfrm>
                <a:off x="5775248" y="9650577"/>
                <a:ext cx="862416" cy="138499"/>
              </a:xfrm>
              <a:prstGeom prst="rect">
                <a:avLst/>
              </a:prstGeom>
              <a:noFill/>
            </p:spPr>
            <p:txBody>
              <a:bodyPr wrap="none" lIns="0" tIns="0" rIns="0" bIns="0" rtlCol="0" anchor="t" anchorCtr="0">
                <a:spAutoFit/>
              </a:bodyPr>
              <a:lstStyle/>
              <a:p>
                <a:pPr algn="l"/>
                <a:r>
                  <a:rPr lang="en-US" sz="900" dirty="0">
                    <a:solidFill>
                      <a:srgbClr val="262626"/>
                    </a:solidFill>
                    <a:latin typeface="Gill Sans MT" panose="020B0502020104020203" pitchFamily="34" charset="0"/>
                  </a:rPr>
                  <a:t>additional features</a:t>
                </a:r>
              </a:p>
            </p:txBody>
          </p:sp>
        </p:grpSp>
      </p:grpSp>
    </p:spTree>
    <p:extLst>
      <p:ext uri="{BB962C8B-B14F-4D97-AF65-F5344CB8AC3E}">
        <p14:creationId xmlns:p14="http://schemas.microsoft.com/office/powerpoint/2010/main" val="1351685728"/>
      </p:ext>
    </p:extLst>
  </p:cSld>
  <p:clrMap bg1="lt1" tx1="dk1" bg2="lt2" tx2="dk2" accent1="accent1" accent2="accent2" accent3="accent3" accent4="accent4" accent5="accent5" accent6="accent6" hlink="hlink" folHlink="folHlink"/>
  <p:sldLayoutIdLst>
    <p:sldLayoutId id="2147493464"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5663935"/>
      </p:ext>
    </p:extLst>
  </p:cSld>
  <p:clrMap bg1="lt1" tx1="dk1" bg2="lt2" tx2="dk2" accent1="accent1" accent2="accent2" accent3="accent3" accent4="accent4" accent5="accent5" accent6="accent6" hlink="hlink" folHlink="folHlink"/>
  <p:sldLayoutIdLst>
    <p:sldLayoutId id="2147493480" r:id="rId1"/>
    <p:sldLayoutId id="2147493481" r:id="rId2"/>
    <p:sldLayoutId id="2147493482" r:id="rId3"/>
    <p:sldLayoutId id="2147493483" r:id="rId4"/>
    <p:sldLayoutId id="2147493484" r:id="rId5"/>
    <p:sldLayoutId id="2147493485" r:id="rId6"/>
    <p:sldLayoutId id="2147493486" r:id="rId7"/>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1.xml"/><Relationship Id="rId4" Type="http://schemas.openxmlformats.org/officeDocument/2006/relationships/image" Target="../media/image19.emf"/></Relationships>
</file>

<file path=ppt/slides/_rels/slide10.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19.emf"/><Relationship Id="rId1" Type="http://schemas.openxmlformats.org/officeDocument/2006/relationships/slideLayout" Target="../slideLayouts/slideLayout4.xml"/><Relationship Id="rId5" Type="http://schemas.openxmlformats.org/officeDocument/2006/relationships/image" Target="../media/image81.jpg"/><Relationship Id="rId4" Type="http://schemas.openxmlformats.org/officeDocument/2006/relationships/image" Target="../media/image80.jpg"/></Relationships>
</file>

<file path=ppt/slides/_rels/slide11.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19.emf"/><Relationship Id="rId1" Type="http://schemas.openxmlformats.org/officeDocument/2006/relationships/slideLayout" Target="../slideLayouts/slideLayout4.xml"/><Relationship Id="rId5" Type="http://schemas.openxmlformats.org/officeDocument/2006/relationships/image" Target="../media/image84.jpg"/><Relationship Id="rId4" Type="http://schemas.openxmlformats.org/officeDocument/2006/relationships/image" Target="../media/image83.jpg"/></Relationships>
</file>

<file path=ppt/slides/_rels/slide12.xml.rels><?xml version="1.0" encoding="UTF-8" standalone="yes"?>
<Relationships xmlns="http://schemas.openxmlformats.org/package/2006/relationships"><Relationship Id="rId3" Type="http://schemas.openxmlformats.org/officeDocument/2006/relationships/image" Target="../media/image85.jpg"/><Relationship Id="rId7" Type="http://schemas.openxmlformats.org/officeDocument/2006/relationships/image" Target="../media/image89.jpg"/><Relationship Id="rId2" Type="http://schemas.openxmlformats.org/officeDocument/2006/relationships/image" Target="../media/image19.emf"/><Relationship Id="rId1" Type="http://schemas.openxmlformats.org/officeDocument/2006/relationships/slideLayout" Target="../slideLayouts/slideLayout4.xml"/><Relationship Id="rId6" Type="http://schemas.openxmlformats.org/officeDocument/2006/relationships/image" Target="../media/image88.jpg"/><Relationship Id="rId5" Type="http://schemas.openxmlformats.org/officeDocument/2006/relationships/image" Target="../media/image87.jpg"/><Relationship Id="rId4" Type="http://schemas.openxmlformats.org/officeDocument/2006/relationships/image" Target="../media/image86.jpg"/></Relationships>
</file>

<file path=ppt/slides/_rels/slide13.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19.emf"/><Relationship Id="rId1" Type="http://schemas.openxmlformats.org/officeDocument/2006/relationships/slideLayout" Target="../slideLayouts/slideLayout5.xml"/><Relationship Id="rId5" Type="http://schemas.openxmlformats.org/officeDocument/2006/relationships/image" Target="../media/image92.jpg"/><Relationship Id="rId4" Type="http://schemas.openxmlformats.org/officeDocument/2006/relationships/image" Target="../media/image91.jpg"/></Relationships>
</file>

<file path=ppt/slides/_rels/slide14.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image" Target="../media/image19.emf"/><Relationship Id="rId1" Type="http://schemas.openxmlformats.org/officeDocument/2006/relationships/slideLayout" Target="../slideLayouts/slideLayout4.xml"/><Relationship Id="rId5" Type="http://schemas.openxmlformats.org/officeDocument/2006/relationships/image" Target="../media/image95.jpg"/><Relationship Id="rId4" Type="http://schemas.openxmlformats.org/officeDocument/2006/relationships/image" Target="../media/image94.jpg"/></Relationships>
</file>

<file path=ppt/slides/_rels/slide15.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19.emf"/><Relationship Id="rId1" Type="http://schemas.openxmlformats.org/officeDocument/2006/relationships/slideLayout" Target="../slideLayouts/slideLayout4.xml"/><Relationship Id="rId5" Type="http://schemas.openxmlformats.org/officeDocument/2006/relationships/image" Target="../media/image98.jpg"/><Relationship Id="rId4" Type="http://schemas.openxmlformats.org/officeDocument/2006/relationships/image" Target="../media/image97.jpg"/></Relationships>
</file>

<file path=ppt/slides/_rels/slide16.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image" Target="../media/image18.emf"/><Relationship Id="rId1" Type="http://schemas.openxmlformats.org/officeDocument/2006/relationships/slideLayout" Target="../slideLayouts/slideLayout4.xml"/><Relationship Id="rId5" Type="http://schemas.openxmlformats.org/officeDocument/2006/relationships/image" Target="../media/image101.jpg"/><Relationship Id="rId4" Type="http://schemas.openxmlformats.org/officeDocument/2006/relationships/image" Target="../media/image100.jpg"/></Relationships>
</file>

<file path=ppt/slides/_rels/slide18.xml.rels><?xml version="1.0" encoding="UTF-8" standalone="yes"?>
<Relationships xmlns="http://schemas.openxmlformats.org/package/2006/relationships"><Relationship Id="rId3" Type="http://schemas.openxmlformats.org/officeDocument/2006/relationships/image" Target="../media/image102.jpg"/><Relationship Id="rId7" Type="http://schemas.openxmlformats.org/officeDocument/2006/relationships/image" Target="../media/image106.jpg"/><Relationship Id="rId2" Type="http://schemas.openxmlformats.org/officeDocument/2006/relationships/image" Target="../media/image18.emf"/><Relationship Id="rId1" Type="http://schemas.openxmlformats.org/officeDocument/2006/relationships/slideLayout" Target="../slideLayouts/slideLayout4.xml"/><Relationship Id="rId6" Type="http://schemas.openxmlformats.org/officeDocument/2006/relationships/image" Target="../media/image105.jpg"/><Relationship Id="rId5" Type="http://schemas.openxmlformats.org/officeDocument/2006/relationships/image" Target="../media/image104.jpg"/><Relationship Id="rId4" Type="http://schemas.openxmlformats.org/officeDocument/2006/relationships/image" Target="../media/image103.jpg"/></Relationships>
</file>

<file path=ppt/slides/_rels/slide19.xml.rels><?xml version="1.0" encoding="UTF-8" standalone="yes"?>
<Relationships xmlns="http://schemas.openxmlformats.org/package/2006/relationships"><Relationship Id="rId8" Type="http://schemas.openxmlformats.org/officeDocument/2006/relationships/image" Target="../media/image110.jpeg"/><Relationship Id="rId13" Type="http://schemas.openxmlformats.org/officeDocument/2006/relationships/image" Target="../media/image115.jpg"/><Relationship Id="rId3" Type="http://schemas.openxmlformats.org/officeDocument/2006/relationships/image" Target="../media/image17.emf"/><Relationship Id="rId7" Type="http://schemas.openxmlformats.org/officeDocument/2006/relationships/image" Target="../media/image109.png"/><Relationship Id="rId12" Type="http://schemas.openxmlformats.org/officeDocument/2006/relationships/image" Target="../media/image114.jpg"/><Relationship Id="rId2" Type="http://schemas.openxmlformats.org/officeDocument/2006/relationships/image" Target="../media/image107.jpeg"/><Relationship Id="rId1" Type="http://schemas.openxmlformats.org/officeDocument/2006/relationships/slideLayout" Target="../slideLayouts/slideLayout4.xml"/><Relationship Id="rId6" Type="http://schemas.openxmlformats.org/officeDocument/2006/relationships/image" Target="../media/image108.png"/><Relationship Id="rId11" Type="http://schemas.openxmlformats.org/officeDocument/2006/relationships/image" Target="../media/image113.jpeg"/><Relationship Id="rId5" Type="http://schemas.openxmlformats.org/officeDocument/2006/relationships/image" Target="../media/image19.emf"/><Relationship Id="rId15" Type="http://schemas.openxmlformats.org/officeDocument/2006/relationships/image" Target="../media/image95.jpg"/><Relationship Id="rId10" Type="http://schemas.openxmlformats.org/officeDocument/2006/relationships/image" Target="../media/image112.jpeg"/><Relationship Id="rId4" Type="http://schemas.openxmlformats.org/officeDocument/2006/relationships/image" Target="../media/image18.emf"/><Relationship Id="rId9" Type="http://schemas.openxmlformats.org/officeDocument/2006/relationships/image" Target="../media/image111.jpeg"/><Relationship Id="rId14" Type="http://schemas.openxmlformats.org/officeDocument/2006/relationships/image" Target="../media/image116.jpg"/></Relationships>
</file>

<file path=ppt/slides/_rels/slide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hyperlink" Target="https://www.bendonpub.com/wp-content/uploads/About-Bendon.mp4" TargetMode="External"/><Relationship Id="rId1" Type="http://schemas.openxmlformats.org/officeDocument/2006/relationships/slideLayout" Target="../slideLayouts/slideLayout4.xml"/><Relationship Id="rId4" Type="http://schemas.openxmlformats.org/officeDocument/2006/relationships/image" Target="../media/image21.jpg"/></Relationships>
</file>

<file path=ppt/slides/_rels/slide3.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3" Type="http://schemas.openxmlformats.org/officeDocument/2006/relationships/image" Target="../media/image34.png"/><Relationship Id="rId18" Type="http://schemas.openxmlformats.org/officeDocument/2006/relationships/image" Target="../media/image39.png"/><Relationship Id="rId26" Type="http://schemas.openxmlformats.org/officeDocument/2006/relationships/image" Target="../media/image47.png"/><Relationship Id="rId39" Type="http://schemas.openxmlformats.org/officeDocument/2006/relationships/image" Target="../media/image60.png"/><Relationship Id="rId21" Type="http://schemas.openxmlformats.org/officeDocument/2006/relationships/image" Target="../media/image42.png"/><Relationship Id="rId34" Type="http://schemas.openxmlformats.org/officeDocument/2006/relationships/image" Target="../media/image55.png"/><Relationship Id="rId42" Type="http://schemas.openxmlformats.org/officeDocument/2006/relationships/image" Target="../media/image63.png"/><Relationship Id="rId7" Type="http://schemas.openxmlformats.org/officeDocument/2006/relationships/image" Target="../media/image28.png"/><Relationship Id="rId2" Type="http://schemas.openxmlformats.org/officeDocument/2006/relationships/image" Target="../media/image23.png"/><Relationship Id="rId16" Type="http://schemas.openxmlformats.org/officeDocument/2006/relationships/image" Target="../media/image37.png"/><Relationship Id="rId20" Type="http://schemas.openxmlformats.org/officeDocument/2006/relationships/image" Target="../media/image41.png"/><Relationship Id="rId29" Type="http://schemas.openxmlformats.org/officeDocument/2006/relationships/image" Target="../media/image50.png"/><Relationship Id="rId41" Type="http://schemas.openxmlformats.org/officeDocument/2006/relationships/image" Target="../media/image62.png"/><Relationship Id="rId1" Type="http://schemas.openxmlformats.org/officeDocument/2006/relationships/slideLayout" Target="../slideLayouts/slideLayout8.xml"/><Relationship Id="rId6" Type="http://schemas.openxmlformats.org/officeDocument/2006/relationships/image" Target="../media/image27.png"/><Relationship Id="rId11" Type="http://schemas.openxmlformats.org/officeDocument/2006/relationships/image" Target="../media/image32.png"/><Relationship Id="rId24" Type="http://schemas.openxmlformats.org/officeDocument/2006/relationships/image" Target="../media/image45.png"/><Relationship Id="rId32" Type="http://schemas.openxmlformats.org/officeDocument/2006/relationships/image" Target="../media/image53.png"/><Relationship Id="rId37" Type="http://schemas.openxmlformats.org/officeDocument/2006/relationships/image" Target="../media/image58.png"/><Relationship Id="rId40" Type="http://schemas.openxmlformats.org/officeDocument/2006/relationships/image" Target="../media/image61.png"/><Relationship Id="rId5" Type="http://schemas.openxmlformats.org/officeDocument/2006/relationships/image" Target="../media/image26.png"/><Relationship Id="rId15" Type="http://schemas.openxmlformats.org/officeDocument/2006/relationships/image" Target="../media/image36.png"/><Relationship Id="rId23" Type="http://schemas.openxmlformats.org/officeDocument/2006/relationships/image" Target="../media/image44.png"/><Relationship Id="rId28" Type="http://schemas.openxmlformats.org/officeDocument/2006/relationships/image" Target="../media/image49.png"/><Relationship Id="rId36" Type="http://schemas.openxmlformats.org/officeDocument/2006/relationships/image" Target="../media/image57.png"/><Relationship Id="rId10" Type="http://schemas.openxmlformats.org/officeDocument/2006/relationships/image" Target="../media/image31.png"/><Relationship Id="rId19" Type="http://schemas.openxmlformats.org/officeDocument/2006/relationships/image" Target="../media/image40.png"/><Relationship Id="rId31" Type="http://schemas.openxmlformats.org/officeDocument/2006/relationships/image" Target="../media/image52.png"/><Relationship Id="rId44" Type="http://schemas.openxmlformats.org/officeDocument/2006/relationships/image" Target="../media/image65.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 Id="rId22" Type="http://schemas.openxmlformats.org/officeDocument/2006/relationships/image" Target="../media/image43.png"/><Relationship Id="rId27" Type="http://schemas.openxmlformats.org/officeDocument/2006/relationships/image" Target="../media/image48.png"/><Relationship Id="rId30" Type="http://schemas.openxmlformats.org/officeDocument/2006/relationships/image" Target="../media/image51.png"/><Relationship Id="rId35" Type="http://schemas.openxmlformats.org/officeDocument/2006/relationships/image" Target="../media/image56.png"/><Relationship Id="rId43" Type="http://schemas.openxmlformats.org/officeDocument/2006/relationships/image" Target="../media/image64.png"/><Relationship Id="rId8" Type="http://schemas.openxmlformats.org/officeDocument/2006/relationships/image" Target="../media/image29.png"/><Relationship Id="rId3" Type="http://schemas.openxmlformats.org/officeDocument/2006/relationships/image" Target="../media/image24.png"/><Relationship Id="rId12" Type="http://schemas.openxmlformats.org/officeDocument/2006/relationships/image" Target="../media/image33.png"/><Relationship Id="rId17" Type="http://schemas.openxmlformats.org/officeDocument/2006/relationships/image" Target="../media/image38.png"/><Relationship Id="rId25" Type="http://schemas.openxmlformats.org/officeDocument/2006/relationships/image" Target="../media/image46.png"/><Relationship Id="rId33" Type="http://schemas.openxmlformats.org/officeDocument/2006/relationships/image" Target="../media/image54.png"/><Relationship Id="rId38" Type="http://schemas.openxmlformats.org/officeDocument/2006/relationships/image" Target="../media/image59.png"/></Relationships>
</file>

<file path=ppt/slides/_rels/slide5.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66.jpg"/><Relationship Id="rId7" Type="http://schemas.openxmlformats.org/officeDocument/2006/relationships/image" Target="../media/image70.jpg"/><Relationship Id="rId2" Type="http://schemas.openxmlformats.org/officeDocument/2006/relationships/image" Target="../media/image19.emf"/><Relationship Id="rId1" Type="http://schemas.openxmlformats.org/officeDocument/2006/relationships/slideLayout" Target="../slideLayouts/slideLayout4.xml"/><Relationship Id="rId6" Type="http://schemas.openxmlformats.org/officeDocument/2006/relationships/image" Target="../media/image69.jpg"/><Relationship Id="rId5" Type="http://schemas.openxmlformats.org/officeDocument/2006/relationships/image" Target="../media/image68.jpg"/><Relationship Id="rId4" Type="http://schemas.openxmlformats.org/officeDocument/2006/relationships/image" Target="../media/image67.jpg"/></Relationships>
</file>

<file path=ppt/slides/_rels/slide7.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19.emf"/><Relationship Id="rId1" Type="http://schemas.openxmlformats.org/officeDocument/2006/relationships/slideLayout" Target="../slideLayouts/slideLayout4.xml"/><Relationship Id="rId5" Type="http://schemas.openxmlformats.org/officeDocument/2006/relationships/image" Target="../media/image73.jpg"/><Relationship Id="rId4" Type="http://schemas.openxmlformats.org/officeDocument/2006/relationships/image" Target="../media/image72.jpg"/></Relationships>
</file>

<file path=ppt/slides/_rels/slide8.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19.emf"/><Relationship Id="rId1" Type="http://schemas.openxmlformats.org/officeDocument/2006/relationships/slideLayout" Target="../slideLayouts/slideLayout4.xml"/><Relationship Id="rId6" Type="http://schemas.openxmlformats.org/officeDocument/2006/relationships/image" Target="../media/image77.jpg"/><Relationship Id="rId5" Type="http://schemas.openxmlformats.org/officeDocument/2006/relationships/image" Target="../media/image76.jpg"/><Relationship Id="rId4" Type="http://schemas.openxmlformats.org/officeDocument/2006/relationships/image" Target="../media/image75.jpg"/></Relationships>
</file>

<file path=ppt/slides/_rels/slide9.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19.emf"/><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503238" y="5059454"/>
            <a:ext cx="9051925" cy="672592"/>
          </a:xfrm>
        </p:spPr>
        <p:txBody>
          <a:bodyPr/>
          <a:lstStyle/>
          <a:p>
            <a:r>
              <a:rPr lang="en-US" dirty="0"/>
              <a:t>Food and Snack Offerings</a:t>
            </a:r>
          </a:p>
        </p:txBody>
      </p:sp>
      <p:sp>
        <p:nvSpPr>
          <p:cNvPr id="12" name="Text Placeholder 11"/>
          <p:cNvSpPr>
            <a:spLocks noGrp="1"/>
          </p:cNvSpPr>
          <p:nvPr>
            <p:ph type="body" sz="quarter" idx="10"/>
          </p:nvPr>
        </p:nvSpPr>
        <p:spPr>
          <a:xfrm>
            <a:off x="503237" y="5845631"/>
            <a:ext cx="9051925" cy="357585"/>
          </a:xfrm>
        </p:spPr>
        <p:txBody>
          <a:bodyPr/>
          <a:lstStyle/>
          <a:p>
            <a:r>
              <a:rPr lang="en-US" dirty="0"/>
              <a:t>Halloween 2024</a:t>
            </a:r>
          </a:p>
        </p:txBody>
      </p:sp>
      <p:pic>
        <p:nvPicPr>
          <p:cNvPr id="19" name="Picture 18">
            <a:extLst>
              <a:ext uri="{FF2B5EF4-FFF2-40B4-BE49-F238E27FC236}">
                <a16:creationId xmlns:a16="http://schemas.microsoft.com/office/drawing/2014/main" id="{8EB69A60-AA41-8B58-8EBA-BFC2B4CDA9B3}"/>
              </a:ext>
            </a:extLst>
          </p:cNvPr>
          <p:cNvPicPr>
            <a:picLocks noChangeAspect="1"/>
          </p:cNvPicPr>
          <p:nvPr/>
        </p:nvPicPr>
        <p:blipFill>
          <a:blip r:embed="rId2"/>
          <a:stretch>
            <a:fillRect/>
          </a:stretch>
        </p:blipFill>
        <p:spPr>
          <a:xfrm>
            <a:off x="1004130" y="3692044"/>
            <a:ext cx="2433128" cy="825788"/>
          </a:xfrm>
          <a:prstGeom prst="rect">
            <a:avLst/>
          </a:prstGeom>
        </p:spPr>
      </p:pic>
      <p:pic>
        <p:nvPicPr>
          <p:cNvPr id="20" name="Picture 19">
            <a:extLst>
              <a:ext uri="{FF2B5EF4-FFF2-40B4-BE49-F238E27FC236}">
                <a16:creationId xmlns:a16="http://schemas.microsoft.com/office/drawing/2014/main" id="{A5E56A23-FAAE-6E72-467F-276366B0493B}"/>
              </a:ext>
            </a:extLst>
          </p:cNvPr>
          <p:cNvPicPr>
            <a:picLocks noChangeAspect="1"/>
          </p:cNvPicPr>
          <p:nvPr/>
        </p:nvPicPr>
        <p:blipFill>
          <a:blip r:embed="rId3"/>
          <a:stretch>
            <a:fillRect/>
          </a:stretch>
        </p:blipFill>
        <p:spPr>
          <a:xfrm>
            <a:off x="3812635" y="3692044"/>
            <a:ext cx="2433128" cy="825788"/>
          </a:xfrm>
          <a:prstGeom prst="rect">
            <a:avLst/>
          </a:prstGeom>
        </p:spPr>
      </p:pic>
      <p:pic>
        <p:nvPicPr>
          <p:cNvPr id="21" name="Picture 20">
            <a:extLst>
              <a:ext uri="{FF2B5EF4-FFF2-40B4-BE49-F238E27FC236}">
                <a16:creationId xmlns:a16="http://schemas.microsoft.com/office/drawing/2014/main" id="{83C24156-E10A-BA08-ABE8-8260670BEAB7}"/>
              </a:ext>
            </a:extLst>
          </p:cNvPr>
          <p:cNvPicPr>
            <a:picLocks noChangeAspect="1"/>
          </p:cNvPicPr>
          <p:nvPr/>
        </p:nvPicPr>
        <p:blipFill>
          <a:blip r:embed="rId4"/>
          <a:stretch>
            <a:fillRect/>
          </a:stretch>
        </p:blipFill>
        <p:spPr>
          <a:xfrm>
            <a:off x="6621140" y="3695305"/>
            <a:ext cx="2433128" cy="825788"/>
          </a:xfrm>
          <a:prstGeom prst="rect">
            <a:avLst/>
          </a:prstGeom>
        </p:spPr>
      </p:pic>
    </p:spTree>
    <p:extLst>
      <p:ext uri="{BB962C8B-B14F-4D97-AF65-F5344CB8AC3E}">
        <p14:creationId xmlns:p14="http://schemas.microsoft.com/office/powerpoint/2010/main" val="1379879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03238" y="365582"/>
            <a:ext cx="9051925" cy="369247"/>
          </a:xfrm>
        </p:spPr>
        <p:txBody>
          <a:bodyPr/>
          <a:lstStyle/>
          <a:p>
            <a:r>
              <a:rPr lang="en-US" dirty="0"/>
              <a:t>Marshmallow Character Pops</a:t>
            </a:r>
          </a:p>
        </p:txBody>
      </p:sp>
      <p:sp>
        <p:nvSpPr>
          <p:cNvPr id="2" name="Content Placeholder 3">
            <a:extLst>
              <a:ext uri="{FF2B5EF4-FFF2-40B4-BE49-F238E27FC236}">
                <a16:creationId xmlns:a16="http://schemas.microsoft.com/office/drawing/2014/main" id="{ED59C527-8ED6-FD6B-2CAD-45A76A3EC30B}"/>
              </a:ext>
            </a:extLst>
          </p:cNvPr>
          <p:cNvSpPr>
            <a:spLocks noGrp="1"/>
          </p:cNvSpPr>
          <p:nvPr>
            <p:ph idx="14"/>
          </p:nvPr>
        </p:nvSpPr>
        <p:spPr>
          <a:xfrm>
            <a:off x="6172201" y="1818059"/>
            <a:ext cx="3429000" cy="4896086"/>
          </a:xfrm>
        </p:spPr>
        <p:txBody>
          <a:bodyPr/>
          <a:lstStyle/>
          <a:p>
            <a:pPr indent="0">
              <a:buNone/>
            </a:pPr>
            <a:r>
              <a:rPr lang="en-US" sz="1400" dirty="0"/>
              <a:t>1.05oz Marshmallow Character Shaped Pops</a:t>
            </a:r>
          </a:p>
          <a:p>
            <a:pPr indent="0">
              <a:buNone/>
            </a:pPr>
            <a:endParaRPr lang="en-US" sz="1400" dirty="0"/>
          </a:p>
          <a:p>
            <a:pPr indent="0">
              <a:buNone/>
            </a:pPr>
            <a:r>
              <a:rPr lang="en-US" sz="1400" dirty="0"/>
              <a:t>Case Pack – 12</a:t>
            </a:r>
          </a:p>
          <a:p>
            <a:pPr indent="0">
              <a:buNone/>
            </a:pPr>
            <a:r>
              <a:rPr lang="en-US" sz="1400" dirty="0"/>
              <a:t>SRP:  $2.99</a:t>
            </a:r>
          </a:p>
          <a:p>
            <a:pPr indent="0">
              <a:buNone/>
            </a:pPr>
            <a:endParaRPr lang="en-US" sz="1400" dirty="0"/>
          </a:p>
          <a:p>
            <a:pPr indent="0">
              <a:buNone/>
            </a:pPr>
            <a:r>
              <a:rPr lang="en-US" sz="1400" dirty="0"/>
              <a:t>Made in a Nut Free facility</a:t>
            </a:r>
          </a:p>
        </p:txBody>
      </p:sp>
      <p:pic>
        <p:nvPicPr>
          <p:cNvPr id="3" name="Picture 2">
            <a:extLst>
              <a:ext uri="{FF2B5EF4-FFF2-40B4-BE49-F238E27FC236}">
                <a16:creationId xmlns:a16="http://schemas.microsoft.com/office/drawing/2014/main" id="{D94802D3-DE6A-5E66-3888-78E81ACFCC30}"/>
              </a:ext>
            </a:extLst>
          </p:cNvPr>
          <p:cNvPicPr>
            <a:picLocks noChangeAspect="1"/>
          </p:cNvPicPr>
          <p:nvPr/>
        </p:nvPicPr>
        <p:blipFill>
          <a:blip r:embed="rId2"/>
          <a:stretch>
            <a:fillRect/>
          </a:stretch>
        </p:blipFill>
        <p:spPr>
          <a:xfrm>
            <a:off x="6079601" y="1151065"/>
            <a:ext cx="1743213" cy="591635"/>
          </a:xfrm>
          <a:prstGeom prst="rect">
            <a:avLst/>
          </a:prstGeom>
        </p:spPr>
      </p:pic>
      <p:pic>
        <p:nvPicPr>
          <p:cNvPr id="6" name="Picture 5">
            <a:extLst>
              <a:ext uri="{FF2B5EF4-FFF2-40B4-BE49-F238E27FC236}">
                <a16:creationId xmlns:a16="http://schemas.microsoft.com/office/drawing/2014/main" id="{3ADCFCF9-00F7-5E9E-FDB0-34EFCA40F3E3}"/>
              </a:ext>
            </a:extLst>
          </p:cNvPr>
          <p:cNvPicPr>
            <a:picLocks noChangeAspect="1"/>
          </p:cNvPicPr>
          <p:nvPr/>
        </p:nvPicPr>
        <p:blipFill>
          <a:blip r:embed="rId3"/>
          <a:stretch>
            <a:fillRect/>
          </a:stretch>
        </p:blipFill>
        <p:spPr>
          <a:xfrm>
            <a:off x="7808691" y="5129702"/>
            <a:ext cx="2052941" cy="2015322"/>
          </a:xfrm>
          <a:prstGeom prst="rect">
            <a:avLst/>
          </a:prstGeom>
        </p:spPr>
      </p:pic>
      <p:pic>
        <p:nvPicPr>
          <p:cNvPr id="10" name="Picture 9" descr="A group of lollipops in plastic bags&#10;&#10;Description automatically generated">
            <a:extLst>
              <a:ext uri="{FF2B5EF4-FFF2-40B4-BE49-F238E27FC236}">
                <a16:creationId xmlns:a16="http://schemas.microsoft.com/office/drawing/2014/main" id="{7F393F2F-E87C-5DD5-6CB5-9925C1FE9E30}"/>
              </a:ext>
            </a:extLst>
          </p:cNvPr>
          <p:cNvPicPr>
            <a:picLocks noChangeAspect="1"/>
          </p:cNvPicPr>
          <p:nvPr/>
        </p:nvPicPr>
        <p:blipFill>
          <a:blip r:embed="rId4"/>
          <a:stretch>
            <a:fillRect/>
          </a:stretch>
        </p:blipFill>
        <p:spPr>
          <a:xfrm>
            <a:off x="324042" y="1688453"/>
            <a:ext cx="5031906" cy="4832177"/>
          </a:xfrm>
          <a:prstGeom prst="rect">
            <a:avLst/>
          </a:prstGeom>
        </p:spPr>
      </p:pic>
      <p:pic>
        <p:nvPicPr>
          <p:cNvPr id="14" name="Picture 13" descr="A couple of white lollipops in plastic bags&#10;&#10;Description automatically generated">
            <a:extLst>
              <a:ext uri="{FF2B5EF4-FFF2-40B4-BE49-F238E27FC236}">
                <a16:creationId xmlns:a16="http://schemas.microsoft.com/office/drawing/2014/main" id="{32AF3131-B6FC-4675-7B80-343FF18C0112}"/>
              </a:ext>
            </a:extLst>
          </p:cNvPr>
          <p:cNvPicPr>
            <a:picLocks noChangeAspect="1"/>
          </p:cNvPicPr>
          <p:nvPr/>
        </p:nvPicPr>
        <p:blipFill>
          <a:blip r:embed="rId5"/>
          <a:stretch>
            <a:fillRect/>
          </a:stretch>
        </p:blipFill>
        <p:spPr>
          <a:xfrm>
            <a:off x="5626626" y="3939019"/>
            <a:ext cx="2098622" cy="2015322"/>
          </a:xfrm>
          <a:prstGeom prst="rect">
            <a:avLst/>
          </a:prstGeom>
        </p:spPr>
      </p:pic>
      <p:sp>
        <p:nvSpPr>
          <p:cNvPr id="4" name="TextBox 3">
            <a:extLst>
              <a:ext uri="{FF2B5EF4-FFF2-40B4-BE49-F238E27FC236}">
                <a16:creationId xmlns:a16="http://schemas.microsoft.com/office/drawing/2014/main" id="{47C97916-66CA-C1B7-6940-D4139BFCE4F5}"/>
              </a:ext>
            </a:extLst>
          </p:cNvPr>
          <p:cNvSpPr txBox="1"/>
          <p:nvPr/>
        </p:nvSpPr>
        <p:spPr>
          <a:xfrm>
            <a:off x="306469" y="7406818"/>
            <a:ext cx="617477" cy="246221"/>
          </a:xfrm>
          <a:prstGeom prst="rect">
            <a:avLst/>
          </a:prstGeom>
          <a:noFill/>
        </p:spPr>
        <p:txBody>
          <a:bodyPr wrap="none" rtlCol="0">
            <a:spAutoFit/>
          </a:bodyPr>
          <a:lstStyle/>
          <a:p>
            <a:r>
              <a:rPr lang="en-US" sz="1000" dirty="0">
                <a:solidFill>
                  <a:schemeClr val="bg1">
                    <a:lumMod val="75000"/>
                  </a:schemeClr>
                </a:solidFill>
                <a:latin typeface="Gill Sans MT" panose="020B0502020104020203" pitchFamily="34" charset="0"/>
              </a:rPr>
              <a:t>MT0001</a:t>
            </a:r>
          </a:p>
        </p:txBody>
      </p:sp>
    </p:spTree>
    <p:extLst>
      <p:ext uri="{BB962C8B-B14F-4D97-AF65-F5344CB8AC3E}">
        <p14:creationId xmlns:p14="http://schemas.microsoft.com/office/powerpoint/2010/main" val="24459482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03238" y="365582"/>
            <a:ext cx="9051925" cy="369247"/>
          </a:xfrm>
        </p:spPr>
        <p:txBody>
          <a:bodyPr/>
          <a:lstStyle/>
          <a:p>
            <a:r>
              <a:rPr lang="en-US" dirty="0"/>
              <a:t>Mallow Guts</a:t>
            </a:r>
          </a:p>
        </p:txBody>
      </p:sp>
      <p:sp>
        <p:nvSpPr>
          <p:cNvPr id="2" name="Content Placeholder 3">
            <a:extLst>
              <a:ext uri="{FF2B5EF4-FFF2-40B4-BE49-F238E27FC236}">
                <a16:creationId xmlns:a16="http://schemas.microsoft.com/office/drawing/2014/main" id="{ED59C527-8ED6-FD6B-2CAD-45A76A3EC30B}"/>
              </a:ext>
            </a:extLst>
          </p:cNvPr>
          <p:cNvSpPr>
            <a:spLocks noGrp="1"/>
          </p:cNvSpPr>
          <p:nvPr>
            <p:ph idx="14"/>
          </p:nvPr>
        </p:nvSpPr>
        <p:spPr>
          <a:xfrm>
            <a:off x="6172201" y="1875934"/>
            <a:ext cx="3429000" cy="4896086"/>
          </a:xfrm>
        </p:spPr>
        <p:txBody>
          <a:bodyPr/>
          <a:lstStyle/>
          <a:p>
            <a:pPr indent="0">
              <a:buNone/>
            </a:pPr>
            <a:r>
              <a:rPr lang="en-US" sz="1400" dirty="0"/>
              <a:t>2.65oz Mallow Twist</a:t>
            </a:r>
          </a:p>
          <a:p>
            <a:pPr indent="0">
              <a:buNone/>
            </a:pPr>
            <a:endParaRPr lang="en-US" sz="1400" dirty="0"/>
          </a:p>
          <a:p>
            <a:pPr indent="0">
              <a:buNone/>
            </a:pPr>
            <a:r>
              <a:rPr lang="en-US" sz="1400" dirty="0"/>
              <a:t>Case Pack – 12</a:t>
            </a:r>
          </a:p>
          <a:p>
            <a:pPr indent="0">
              <a:buNone/>
            </a:pPr>
            <a:r>
              <a:rPr lang="en-US" sz="1400" dirty="0"/>
              <a:t>SRP:  $2.99</a:t>
            </a:r>
          </a:p>
          <a:p>
            <a:pPr indent="0">
              <a:buNone/>
            </a:pPr>
            <a:endParaRPr lang="en-US" sz="1400" dirty="0"/>
          </a:p>
          <a:p>
            <a:pPr indent="0">
              <a:buNone/>
            </a:pPr>
            <a:r>
              <a:rPr lang="en-US" sz="1400" dirty="0"/>
              <a:t>Made in a Nut Free facility</a:t>
            </a:r>
          </a:p>
          <a:p>
            <a:pPr indent="0">
              <a:buNone/>
            </a:pPr>
            <a:endParaRPr lang="en-US" sz="1400" b="1" dirty="0">
              <a:solidFill>
                <a:srgbClr val="000000">
                  <a:lumMod val="75000"/>
                  <a:lumOff val="25000"/>
                </a:srgbClr>
              </a:solidFill>
              <a:latin typeface="Gill Sans MT" panose="020B0502020104020203" pitchFamily="34" charset="0"/>
              <a:cs typeface="Calibri"/>
            </a:endParaRPr>
          </a:p>
          <a:p>
            <a:pPr indent="0">
              <a:buNone/>
            </a:pPr>
            <a:endParaRPr lang="en-US" sz="1400" dirty="0">
              <a:solidFill>
                <a:srgbClr val="000000">
                  <a:lumMod val="75000"/>
                  <a:lumOff val="25000"/>
                </a:srgbClr>
              </a:solidFill>
              <a:latin typeface="Gill Sans MT" panose="020B0502020104020203" pitchFamily="34" charset="0"/>
              <a:cs typeface="Calibri"/>
            </a:endParaRPr>
          </a:p>
        </p:txBody>
      </p:sp>
      <p:pic>
        <p:nvPicPr>
          <p:cNvPr id="3" name="Picture 2">
            <a:extLst>
              <a:ext uri="{FF2B5EF4-FFF2-40B4-BE49-F238E27FC236}">
                <a16:creationId xmlns:a16="http://schemas.microsoft.com/office/drawing/2014/main" id="{D94802D3-DE6A-5E66-3888-78E81ACFCC30}"/>
              </a:ext>
            </a:extLst>
          </p:cNvPr>
          <p:cNvPicPr>
            <a:picLocks noChangeAspect="1"/>
          </p:cNvPicPr>
          <p:nvPr/>
        </p:nvPicPr>
        <p:blipFill>
          <a:blip r:embed="rId2"/>
          <a:stretch>
            <a:fillRect/>
          </a:stretch>
        </p:blipFill>
        <p:spPr>
          <a:xfrm>
            <a:off x="6079601" y="1151065"/>
            <a:ext cx="1743213" cy="591635"/>
          </a:xfrm>
          <a:prstGeom prst="rect">
            <a:avLst/>
          </a:prstGeom>
        </p:spPr>
      </p:pic>
      <p:pic>
        <p:nvPicPr>
          <p:cNvPr id="4" name="Picture 3" descr="A bag of candy&#10;&#10;Description automatically generated">
            <a:extLst>
              <a:ext uri="{FF2B5EF4-FFF2-40B4-BE49-F238E27FC236}">
                <a16:creationId xmlns:a16="http://schemas.microsoft.com/office/drawing/2014/main" id="{6347A3C5-3258-B27A-7B0F-5FB4B9D3BC34}"/>
              </a:ext>
            </a:extLst>
          </p:cNvPr>
          <p:cNvPicPr>
            <a:picLocks noChangeAspect="1"/>
          </p:cNvPicPr>
          <p:nvPr/>
        </p:nvPicPr>
        <p:blipFill>
          <a:blip r:embed="rId3"/>
          <a:stretch>
            <a:fillRect/>
          </a:stretch>
        </p:blipFill>
        <p:spPr>
          <a:xfrm>
            <a:off x="204537" y="1064565"/>
            <a:ext cx="4035802" cy="5191855"/>
          </a:xfrm>
          <a:prstGeom prst="rect">
            <a:avLst/>
          </a:prstGeom>
        </p:spPr>
      </p:pic>
      <p:pic>
        <p:nvPicPr>
          <p:cNvPr id="7" name="Picture 6" descr="A bag of marshmallows&#10;&#10;Description automatically generated">
            <a:extLst>
              <a:ext uri="{FF2B5EF4-FFF2-40B4-BE49-F238E27FC236}">
                <a16:creationId xmlns:a16="http://schemas.microsoft.com/office/drawing/2014/main" id="{5F68894B-99D3-A2A3-8BAA-6D9A6F414904}"/>
              </a:ext>
            </a:extLst>
          </p:cNvPr>
          <p:cNvPicPr>
            <a:picLocks noChangeAspect="1"/>
          </p:cNvPicPr>
          <p:nvPr/>
        </p:nvPicPr>
        <p:blipFill>
          <a:blip r:embed="rId4"/>
          <a:stretch>
            <a:fillRect/>
          </a:stretch>
        </p:blipFill>
        <p:spPr>
          <a:xfrm>
            <a:off x="4704681" y="3934326"/>
            <a:ext cx="2081130" cy="2996827"/>
          </a:xfrm>
          <a:prstGeom prst="rect">
            <a:avLst/>
          </a:prstGeom>
        </p:spPr>
      </p:pic>
      <p:pic>
        <p:nvPicPr>
          <p:cNvPr id="9" name="Picture 8" descr="A bag of candy with a unicorn on it&#10;&#10;Description automatically generated">
            <a:extLst>
              <a:ext uri="{FF2B5EF4-FFF2-40B4-BE49-F238E27FC236}">
                <a16:creationId xmlns:a16="http://schemas.microsoft.com/office/drawing/2014/main" id="{86CEF1F0-9022-353C-25E5-F1F007BDAE51}"/>
              </a:ext>
            </a:extLst>
          </p:cNvPr>
          <p:cNvPicPr>
            <a:picLocks noChangeAspect="1"/>
          </p:cNvPicPr>
          <p:nvPr/>
        </p:nvPicPr>
        <p:blipFill>
          <a:blip r:embed="rId5"/>
          <a:stretch>
            <a:fillRect/>
          </a:stretch>
        </p:blipFill>
        <p:spPr>
          <a:xfrm>
            <a:off x="7243343" y="3958389"/>
            <a:ext cx="2069097" cy="2979500"/>
          </a:xfrm>
          <a:prstGeom prst="rect">
            <a:avLst/>
          </a:prstGeom>
        </p:spPr>
      </p:pic>
      <p:sp>
        <p:nvSpPr>
          <p:cNvPr id="6" name="TextBox 5">
            <a:extLst>
              <a:ext uri="{FF2B5EF4-FFF2-40B4-BE49-F238E27FC236}">
                <a16:creationId xmlns:a16="http://schemas.microsoft.com/office/drawing/2014/main" id="{E06F13FE-84E7-AD7A-C6A1-1E1256996414}"/>
              </a:ext>
            </a:extLst>
          </p:cNvPr>
          <p:cNvSpPr txBox="1"/>
          <p:nvPr/>
        </p:nvSpPr>
        <p:spPr>
          <a:xfrm>
            <a:off x="306469" y="7406818"/>
            <a:ext cx="617477" cy="246221"/>
          </a:xfrm>
          <a:prstGeom prst="rect">
            <a:avLst/>
          </a:prstGeom>
          <a:noFill/>
        </p:spPr>
        <p:txBody>
          <a:bodyPr wrap="none" rtlCol="0">
            <a:spAutoFit/>
          </a:bodyPr>
          <a:lstStyle/>
          <a:p>
            <a:r>
              <a:rPr lang="en-US" sz="1000" dirty="0">
                <a:solidFill>
                  <a:schemeClr val="bg1">
                    <a:lumMod val="75000"/>
                  </a:schemeClr>
                </a:solidFill>
                <a:latin typeface="Gill Sans MT" panose="020B0502020104020203" pitchFamily="34" charset="0"/>
              </a:rPr>
              <a:t>MT0005</a:t>
            </a:r>
          </a:p>
        </p:txBody>
      </p:sp>
    </p:spTree>
    <p:extLst>
      <p:ext uri="{BB962C8B-B14F-4D97-AF65-F5344CB8AC3E}">
        <p14:creationId xmlns:p14="http://schemas.microsoft.com/office/powerpoint/2010/main" val="16931113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03238" y="365582"/>
            <a:ext cx="9051925" cy="369247"/>
          </a:xfrm>
        </p:spPr>
        <p:txBody>
          <a:bodyPr/>
          <a:lstStyle/>
          <a:p>
            <a:r>
              <a:rPr lang="en-US" dirty="0"/>
              <a:t>8oz Gummy Boxes</a:t>
            </a:r>
          </a:p>
        </p:txBody>
      </p:sp>
      <p:sp>
        <p:nvSpPr>
          <p:cNvPr id="2" name="Content Placeholder 3">
            <a:extLst>
              <a:ext uri="{FF2B5EF4-FFF2-40B4-BE49-F238E27FC236}">
                <a16:creationId xmlns:a16="http://schemas.microsoft.com/office/drawing/2014/main" id="{ED59C527-8ED6-FD6B-2CAD-45A76A3EC30B}"/>
              </a:ext>
            </a:extLst>
          </p:cNvPr>
          <p:cNvSpPr>
            <a:spLocks noGrp="1"/>
          </p:cNvSpPr>
          <p:nvPr>
            <p:ph idx="14"/>
          </p:nvPr>
        </p:nvSpPr>
        <p:spPr>
          <a:xfrm>
            <a:off x="6172201" y="1875934"/>
            <a:ext cx="3429000" cy="4896086"/>
          </a:xfrm>
        </p:spPr>
        <p:txBody>
          <a:bodyPr/>
          <a:lstStyle/>
          <a:p>
            <a:pPr indent="0">
              <a:buNone/>
            </a:pPr>
            <a:r>
              <a:rPr lang="en-US" sz="1400" dirty="0"/>
              <a:t>8oz Boxes of Gummies</a:t>
            </a:r>
          </a:p>
          <a:p>
            <a:pPr indent="0">
              <a:buNone/>
            </a:pPr>
            <a:endParaRPr lang="en-US" sz="1400" dirty="0"/>
          </a:p>
          <a:p>
            <a:pPr indent="0">
              <a:buNone/>
            </a:pPr>
            <a:r>
              <a:rPr lang="en-US" sz="1400" dirty="0"/>
              <a:t>Case Pack – 6</a:t>
            </a:r>
          </a:p>
          <a:p>
            <a:pPr indent="0">
              <a:buNone/>
            </a:pPr>
            <a:r>
              <a:rPr lang="en-US" sz="1400" dirty="0"/>
              <a:t>SRP:  $3.99</a:t>
            </a:r>
          </a:p>
          <a:p>
            <a:pPr indent="0">
              <a:buNone/>
            </a:pPr>
            <a:endParaRPr lang="en-US" sz="1400" dirty="0"/>
          </a:p>
        </p:txBody>
      </p:sp>
      <p:pic>
        <p:nvPicPr>
          <p:cNvPr id="3" name="Picture 2">
            <a:extLst>
              <a:ext uri="{FF2B5EF4-FFF2-40B4-BE49-F238E27FC236}">
                <a16:creationId xmlns:a16="http://schemas.microsoft.com/office/drawing/2014/main" id="{D94802D3-DE6A-5E66-3888-78E81ACFCC30}"/>
              </a:ext>
            </a:extLst>
          </p:cNvPr>
          <p:cNvPicPr>
            <a:picLocks noChangeAspect="1"/>
          </p:cNvPicPr>
          <p:nvPr/>
        </p:nvPicPr>
        <p:blipFill>
          <a:blip r:embed="rId2"/>
          <a:stretch>
            <a:fillRect/>
          </a:stretch>
        </p:blipFill>
        <p:spPr>
          <a:xfrm>
            <a:off x="6079601" y="1151065"/>
            <a:ext cx="1743213" cy="591635"/>
          </a:xfrm>
          <a:prstGeom prst="rect">
            <a:avLst/>
          </a:prstGeom>
        </p:spPr>
      </p:pic>
      <p:pic>
        <p:nvPicPr>
          <p:cNvPr id="11" name="Picture 10" descr="A box of gummy candy&#10;&#10;Description automatically generated">
            <a:extLst>
              <a:ext uri="{FF2B5EF4-FFF2-40B4-BE49-F238E27FC236}">
                <a16:creationId xmlns:a16="http://schemas.microsoft.com/office/drawing/2014/main" id="{2F556606-8D96-EE98-5C4C-18D991F83E5A}"/>
              </a:ext>
            </a:extLst>
          </p:cNvPr>
          <p:cNvPicPr>
            <a:picLocks noChangeAspect="1"/>
          </p:cNvPicPr>
          <p:nvPr/>
        </p:nvPicPr>
        <p:blipFill>
          <a:blip r:embed="rId3"/>
          <a:stretch>
            <a:fillRect/>
          </a:stretch>
        </p:blipFill>
        <p:spPr>
          <a:xfrm>
            <a:off x="1503045" y="4283243"/>
            <a:ext cx="1988234" cy="1308048"/>
          </a:xfrm>
          <a:prstGeom prst="rect">
            <a:avLst/>
          </a:prstGeom>
        </p:spPr>
      </p:pic>
      <p:pic>
        <p:nvPicPr>
          <p:cNvPr id="13" name="Picture 12" descr="A box of a monster jam&#10;&#10;Description automatically generated">
            <a:extLst>
              <a:ext uri="{FF2B5EF4-FFF2-40B4-BE49-F238E27FC236}">
                <a16:creationId xmlns:a16="http://schemas.microsoft.com/office/drawing/2014/main" id="{BE9DAEE1-97F9-FB7F-ADBB-D260DE5F09DF}"/>
              </a:ext>
            </a:extLst>
          </p:cNvPr>
          <p:cNvPicPr>
            <a:picLocks noChangeAspect="1"/>
          </p:cNvPicPr>
          <p:nvPr/>
        </p:nvPicPr>
        <p:blipFill>
          <a:blip r:embed="rId4"/>
          <a:stretch>
            <a:fillRect/>
          </a:stretch>
        </p:blipFill>
        <p:spPr>
          <a:xfrm>
            <a:off x="668572" y="1092996"/>
            <a:ext cx="4456881" cy="2929588"/>
          </a:xfrm>
          <a:prstGeom prst="rect">
            <a:avLst/>
          </a:prstGeom>
        </p:spPr>
      </p:pic>
      <p:pic>
        <p:nvPicPr>
          <p:cNvPr id="6" name="Picture 5" descr="A box of gummy candies&#10;&#10;Description automatically generated">
            <a:extLst>
              <a:ext uri="{FF2B5EF4-FFF2-40B4-BE49-F238E27FC236}">
                <a16:creationId xmlns:a16="http://schemas.microsoft.com/office/drawing/2014/main" id="{46780556-B2F0-883C-1CB5-CE17DCAD6FE9}"/>
              </a:ext>
            </a:extLst>
          </p:cNvPr>
          <p:cNvPicPr>
            <a:picLocks noChangeAspect="1"/>
          </p:cNvPicPr>
          <p:nvPr/>
        </p:nvPicPr>
        <p:blipFill>
          <a:blip r:embed="rId5"/>
          <a:stretch>
            <a:fillRect/>
          </a:stretch>
        </p:blipFill>
        <p:spPr>
          <a:xfrm>
            <a:off x="2626894" y="5727030"/>
            <a:ext cx="1973981" cy="1287379"/>
          </a:xfrm>
          <a:prstGeom prst="rect">
            <a:avLst/>
          </a:prstGeom>
        </p:spPr>
      </p:pic>
      <p:pic>
        <p:nvPicPr>
          <p:cNvPr id="8" name="Picture 7" descr="A box of gummy skulls&#10;&#10;Description automatically generated">
            <a:extLst>
              <a:ext uri="{FF2B5EF4-FFF2-40B4-BE49-F238E27FC236}">
                <a16:creationId xmlns:a16="http://schemas.microsoft.com/office/drawing/2014/main" id="{1073249C-C582-65DF-2834-017437575185}"/>
              </a:ext>
            </a:extLst>
          </p:cNvPr>
          <p:cNvPicPr>
            <a:picLocks noChangeAspect="1"/>
          </p:cNvPicPr>
          <p:nvPr/>
        </p:nvPicPr>
        <p:blipFill>
          <a:blip r:embed="rId6"/>
          <a:stretch>
            <a:fillRect/>
          </a:stretch>
        </p:blipFill>
        <p:spPr>
          <a:xfrm>
            <a:off x="5593012" y="3573379"/>
            <a:ext cx="4121617" cy="3104147"/>
          </a:xfrm>
          <a:prstGeom prst="rect">
            <a:avLst/>
          </a:prstGeom>
        </p:spPr>
      </p:pic>
      <p:pic>
        <p:nvPicPr>
          <p:cNvPr id="12" name="Picture 11">
            <a:extLst>
              <a:ext uri="{FF2B5EF4-FFF2-40B4-BE49-F238E27FC236}">
                <a16:creationId xmlns:a16="http://schemas.microsoft.com/office/drawing/2014/main" id="{65518829-BDBD-FB8C-4732-26970FCCB249}"/>
              </a:ext>
            </a:extLst>
          </p:cNvPr>
          <p:cNvPicPr>
            <a:picLocks noChangeAspect="1"/>
          </p:cNvPicPr>
          <p:nvPr/>
        </p:nvPicPr>
        <p:blipFill rotWithShape="1">
          <a:blip r:embed="rId7"/>
          <a:srcRect t="18734" b="17975"/>
          <a:stretch/>
        </p:blipFill>
        <p:spPr>
          <a:xfrm>
            <a:off x="101400" y="5690936"/>
            <a:ext cx="2262177" cy="1431759"/>
          </a:xfrm>
          <a:prstGeom prst="rect">
            <a:avLst/>
          </a:prstGeom>
        </p:spPr>
      </p:pic>
      <p:sp>
        <p:nvSpPr>
          <p:cNvPr id="4" name="TextBox 3">
            <a:extLst>
              <a:ext uri="{FF2B5EF4-FFF2-40B4-BE49-F238E27FC236}">
                <a16:creationId xmlns:a16="http://schemas.microsoft.com/office/drawing/2014/main" id="{715037EF-6F1D-127D-CAFF-B1C58A7298C6}"/>
              </a:ext>
            </a:extLst>
          </p:cNvPr>
          <p:cNvSpPr txBox="1"/>
          <p:nvPr/>
        </p:nvSpPr>
        <p:spPr>
          <a:xfrm>
            <a:off x="306469" y="7406818"/>
            <a:ext cx="612668" cy="246221"/>
          </a:xfrm>
          <a:prstGeom prst="rect">
            <a:avLst/>
          </a:prstGeom>
          <a:noFill/>
        </p:spPr>
        <p:txBody>
          <a:bodyPr wrap="none" rtlCol="0">
            <a:spAutoFit/>
          </a:bodyPr>
          <a:lstStyle/>
          <a:p>
            <a:r>
              <a:rPr lang="en-US" sz="1000" dirty="0">
                <a:solidFill>
                  <a:schemeClr val="bg1">
                    <a:lumMod val="75000"/>
                  </a:schemeClr>
                </a:solidFill>
                <a:latin typeface="Gill Sans MT" panose="020B0502020104020203" pitchFamily="34" charset="0"/>
              </a:rPr>
              <a:t>GT0802</a:t>
            </a:r>
          </a:p>
        </p:txBody>
      </p:sp>
    </p:spTree>
    <p:extLst>
      <p:ext uri="{BB962C8B-B14F-4D97-AF65-F5344CB8AC3E}">
        <p14:creationId xmlns:p14="http://schemas.microsoft.com/office/powerpoint/2010/main" val="20520235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2039E-1815-E6B2-B953-31281CE4F5B9}"/>
              </a:ext>
            </a:extLst>
          </p:cNvPr>
          <p:cNvSpPr>
            <a:spLocks noGrp="1"/>
          </p:cNvSpPr>
          <p:nvPr>
            <p:ph type="title"/>
          </p:nvPr>
        </p:nvSpPr>
        <p:spPr/>
        <p:txBody>
          <a:bodyPr/>
          <a:lstStyle/>
          <a:p>
            <a:r>
              <a:rPr lang="en-US" dirty="0"/>
              <a:t>8oz Sour Gummy Boxes</a:t>
            </a:r>
          </a:p>
        </p:txBody>
      </p:sp>
      <p:pic>
        <p:nvPicPr>
          <p:cNvPr id="6" name="Picture 5">
            <a:extLst>
              <a:ext uri="{FF2B5EF4-FFF2-40B4-BE49-F238E27FC236}">
                <a16:creationId xmlns:a16="http://schemas.microsoft.com/office/drawing/2014/main" id="{A39CADD1-A217-4A4C-A9B9-AAB7D8DC7E5E}"/>
              </a:ext>
            </a:extLst>
          </p:cNvPr>
          <p:cNvPicPr>
            <a:picLocks noChangeAspect="1"/>
          </p:cNvPicPr>
          <p:nvPr/>
        </p:nvPicPr>
        <p:blipFill>
          <a:blip r:embed="rId2"/>
          <a:stretch>
            <a:fillRect/>
          </a:stretch>
        </p:blipFill>
        <p:spPr>
          <a:xfrm>
            <a:off x="6332265" y="1259349"/>
            <a:ext cx="1743213" cy="591635"/>
          </a:xfrm>
          <a:prstGeom prst="rect">
            <a:avLst/>
          </a:prstGeom>
        </p:spPr>
      </p:pic>
      <p:sp>
        <p:nvSpPr>
          <p:cNvPr id="11" name="TextBox 10">
            <a:extLst>
              <a:ext uri="{FF2B5EF4-FFF2-40B4-BE49-F238E27FC236}">
                <a16:creationId xmlns:a16="http://schemas.microsoft.com/office/drawing/2014/main" id="{22782920-DCEA-8C46-C1D0-B3E68C7030B1}"/>
              </a:ext>
            </a:extLst>
          </p:cNvPr>
          <p:cNvSpPr txBox="1"/>
          <p:nvPr/>
        </p:nvSpPr>
        <p:spPr>
          <a:xfrm>
            <a:off x="6412831" y="2093494"/>
            <a:ext cx="2370221" cy="954107"/>
          </a:xfrm>
          <a:prstGeom prst="rect">
            <a:avLst/>
          </a:prstGeom>
        </p:spPr>
        <p:txBody>
          <a:bodyPr vert="horz" lIns="0" tIns="0" rIns="0" bIns="0" rtlCol="0">
            <a:normAutofit fontScale="92500" lnSpcReduction="10000"/>
          </a:bodyPr>
          <a:lstStyle>
            <a:lvl1pPr indent="0">
              <a:spcBef>
                <a:spcPts val="600"/>
              </a:spcBef>
              <a:buFont typeface="Arial"/>
              <a:buNone/>
              <a:defRPr sz="1400" b="0" i="0" baseline="0">
                <a:solidFill>
                  <a:srgbClr val="2D2E2D"/>
                </a:solidFill>
                <a:latin typeface="Gill Sans MT"/>
                <a:cs typeface="Gill Sans MT"/>
              </a:defRPr>
            </a:lvl1pPr>
            <a:lvl2pPr marL="164592" indent="-137160">
              <a:spcBef>
                <a:spcPts val="600"/>
              </a:spcBef>
              <a:buSzPct val="100000"/>
              <a:buFont typeface="Lucida Grande"/>
              <a:buChar char="—"/>
              <a:defRPr sz="1000" b="0" i="1" baseline="0">
                <a:solidFill>
                  <a:srgbClr val="2D2E2D"/>
                </a:solidFill>
                <a:latin typeface="Gill Sans MT"/>
                <a:cs typeface="Gill Sans MT"/>
              </a:defRPr>
            </a:lvl2pPr>
            <a:lvl3pPr marL="164592" indent="-137160">
              <a:spcBef>
                <a:spcPts val="600"/>
              </a:spcBef>
              <a:buFont typeface="Lucida Grande"/>
              <a:buChar char="—"/>
              <a:defRPr sz="1000" b="0" i="1" baseline="0">
                <a:solidFill>
                  <a:srgbClr val="2D2E2D"/>
                </a:solidFill>
                <a:latin typeface="Gill Sans MT"/>
                <a:cs typeface="Gill Sans MT"/>
              </a:defRPr>
            </a:lvl3pPr>
            <a:lvl4pPr marL="164592" indent="-137160">
              <a:spcBef>
                <a:spcPts val="600"/>
              </a:spcBef>
              <a:buFont typeface="Lucida Grande"/>
              <a:buChar char="—"/>
              <a:defRPr sz="1000" b="0" i="1" baseline="0">
                <a:solidFill>
                  <a:srgbClr val="2D2E2D"/>
                </a:solidFill>
                <a:latin typeface="Gill Sans MT"/>
                <a:cs typeface="Gill Sans MT"/>
              </a:defRPr>
            </a:lvl4pPr>
            <a:lvl5pPr marL="164592" indent="-137160">
              <a:spcBef>
                <a:spcPts val="600"/>
              </a:spcBef>
              <a:buFont typeface="Lucida Grande"/>
              <a:buChar char="—"/>
              <a:defRPr sz="1000" b="0" i="1" baseline="0">
                <a:solidFill>
                  <a:srgbClr val="2D2E2D"/>
                </a:solidFill>
                <a:latin typeface="Gill Sans MT"/>
                <a:cs typeface="Gill Sans MT"/>
              </a:defRPr>
            </a:lvl5pPr>
            <a:lvl6pPr marL="2801767" indent="-254706">
              <a:spcBef>
                <a:spcPct val="20000"/>
              </a:spcBef>
              <a:buFont typeface="Arial"/>
              <a:buChar char="•"/>
              <a:defRPr sz="2200"/>
            </a:lvl6pPr>
            <a:lvl7pPr marL="3311180" indent="-254706">
              <a:spcBef>
                <a:spcPct val="20000"/>
              </a:spcBef>
              <a:buFont typeface="Arial"/>
              <a:buChar char="•"/>
              <a:defRPr sz="2200"/>
            </a:lvl7pPr>
            <a:lvl8pPr marL="3820592" indent="-254706">
              <a:spcBef>
                <a:spcPct val="20000"/>
              </a:spcBef>
              <a:buFont typeface="Arial"/>
              <a:buChar char="•"/>
              <a:defRPr sz="2200"/>
            </a:lvl8pPr>
            <a:lvl9pPr marL="4330004" indent="-254706">
              <a:spcBef>
                <a:spcPct val="20000"/>
              </a:spcBef>
              <a:buFont typeface="Arial"/>
              <a:buChar char="•"/>
              <a:defRPr sz="2200"/>
            </a:lvl9pPr>
          </a:lstStyle>
          <a:p>
            <a:r>
              <a:rPr lang="en-US" dirty="0"/>
              <a:t>8oz Boxes of Sour Gummies</a:t>
            </a:r>
          </a:p>
          <a:p>
            <a:endParaRPr lang="en-US" dirty="0"/>
          </a:p>
          <a:p>
            <a:r>
              <a:rPr lang="en-US" dirty="0"/>
              <a:t>Case Pack – 6</a:t>
            </a:r>
          </a:p>
          <a:p>
            <a:r>
              <a:rPr lang="en-US" dirty="0"/>
              <a:t>SRP:  $3.99</a:t>
            </a:r>
          </a:p>
        </p:txBody>
      </p:sp>
      <p:pic>
        <p:nvPicPr>
          <p:cNvPr id="12" name="Picture 11" descr="A box of gummy candy&#10;&#10;Description automatically generated">
            <a:extLst>
              <a:ext uri="{FF2B5EF4-FFF2-40B4-BE49-F238E27FC236}">
                <a16:creationId xmlns:a16="http://schemas.microsoft.com/office/drawing/2014/main" id="{C3A75C14-32FD-BA20-B384-007D10D52687}"/>
              </a:ext>
            </a:extLst>
          </p:cNvPr>
          <p:cNvPicPr>
            <a:picLocks noChangeAspect="1"/>
          </p:cNvPicPr>
          <p:nvPr/>
        </p:nvPicPr>
        <p:blipFill>
          <a:blip r:embed="rId3"/>
          <a:stretch>
            <a:fillRect/>
          </a:stretch>
        </p:blipFill>
        <p:spPr>
          <a:xfrm>
            <a:off x="411377" y="975494"/>
            <a:ext cx="4230597" cy="2754295"/>
          </a:xfrm>
          <a:prstGeom prst="rect">
            <a:avLst/>
          </a:prstGeom>
        </p:spPr>
      </p:pic>
      <p:pic>
        <p:nvPicPr>
          <p:cNvPr id="13" name="Picture 12" descr="A box of candy&#10;&#10;Description automatically generated">
            <a:extLst>
              <a:ext uri="{FF2B5EF4-FFF2-40B4-BE49-F238E27FC236}">
                <a16:creationId xmlns:a16="http://schemas.microsoft.com/office/drawing/2014/main" id="{DB723889-5242-78AC-045C-BD7A55E9D09D}"/>
              </a:ext>
            </a:extLst>
          </p:cNvPr>
          <p:cNvPicPr>
            <a:picLocks noChangeAspect="1"/>
          </p:cNvPicPr>
          <p:nvPr/>
        </p:nvPicPr>
        <p:blipFill>
          <a:blip r:embed="rId4"/>
          <a:stretch>
            <a:fillRect/>
          </a:stretch>
        </p:blipFill>
        <p:spPr>
          <a:xfrm>
            <a:off x="6205875" y="3621502"/>
            <a:ext cx="2753598" cy="1792707"/>
          </a:xfrm>
          <a:prstGeom prst="rect">
            <a:avLst/>
          </a:prstGeom>
        </p:spPr>
      </p:pic>
      <p:pic>
        <p:nvPicPr>
          <p:cNvPr id="28" name="Picture 27" descr="A box of green gummy brain candy&#10;&#10;Description automatically generated">
            <a:extLst>
              <a:ext uri="{FF2B5EF4-FFF2-40B4-BE49-F238E27FC236}">
                <a16:creationId xmlns:a16="http://schemas.microsoft.com/office/drawing/2014/main" id="{59F4C48D-B13B-DF1F-B6A0-DF56F1DAFE27}"/>
              </a:ext>
            </a:extLst>
          </p:cNvPr>
          <p:cNvPicPr>
            <a:picLocks noChangeAspect="1"/>
          </p:cNvPicPr>
          <p:nvPr/>
        </p:nvPicPr>
        <p:blipFill>
          <a:blip r:embed="rId5"/>
          <a:stretch>
            <a:fillRect/>
          </a:stretch>
        </p:blipFill>
        <p:spPr>
          <a:xfrm>
            <a:off x="449179" y="4042610"/>
            <a:ext cx="4219074" cy="2751570"/>
          </a:xfrm>
          <a:prstGeom prst="rect">
            <a:avLst/>
          </a:prstGeom>
        </p:spPr>
      </p:pic>
      <p:sp>
        <p:nvSpPr>
          <p:cNvPr id="3" name="TextBox 2">
            <a:extLst>
              <a:ext uri="{FF2B5EF4-FFF2-40B4-BE49-F238E27FC236}">
                <a16:creationId xmlns:a16="http://schemas.microsoft.com/office/drawing/2014/main" id="{A873AD6D-4697-DA5A-9CAE-0E8D71327FBE}"/>
              </a:ext>
            </a:extLst>
          </p:cNvPr>
          <p:cNvSpPr txBox="1"/>
          <p:nvPr/>
        </p:nvSpPr>
        <p:spPr>
          <a:xfrm>
            <a:off x="306469" y="7406818"/>
            <a:ext cx="612668" cy="246221"/>
          </a:xfrm>
          <a:prstGeom prst="rect">
            <a:avLst/>
          </a:prstGeom>
          <a:noFill/>
        </p:spPr>
        <p:txBody>
          <a:bodyPr wrap="none" rtlCol="0">
            <a:spAutoFit/>
          </a:bodyPr>
          <a:lstStyle/>
          <a:p>
            <a:r>
              <a:rPr lang="en-US" sz="1000" dirty="0">
                <a:solidFill>
                  <a:schemeClr val="bg1">
                    <a:lumMod val="75000"/>
                  </a:schemeClr>
                </a:solidFill>
                <a:latin typeface="Gill Sans MT" panose="020B0502020104020203" pitchFamily="34" charset="0"/>
              </a:rPr>
              <a:t>GT0803</a:t>
            </a:r>
          </a:p>
        </p:txBody>
      </p:sp>
    </p:spTree>
    <p:extLst>
      <p:ext uri="{BB962C8B-B14F-4D97-AF65-F5344CB8AC3E}">
        <p14:creationId xmlns:p14="http://schemas.microsoft.com/office/powerpoint/2010/main" val="26893508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03238" y="365582"/>
            <a:ext cx="9051925" cy="369247"/>
          </a:xfrm>
        </p:spPr>
        <p:txBody>
          <a:bodyPr/>
          <a:lstStyle/>
          <a:p>
            <a:r>
              <a:rPr lang="en-US" dirty="0"/>
              <a:t>Cotton Candy Tubs</a:t>
            </a:r>
          </a:p>
        </p:txBody>
      </p:sp>
      <p:sp>
        <p:nvSpPr>
          <p:cNvPr id="2" name="Content Placeholder 3">
            <a:extLst>
              <a:ext uri="{FF2B5EF4-FFF2-40B4-BE49-F238E27FC236}">
                <a16:creationId xmlns:a16="http://schemas.microsoft.com/office/drawing/2014/main" id="{ED59C527-8ED6-FD6B-2CAD-45A76A3EC30B}"/>
              </a:ext>
            </a:extLst>
          </p:cNvPr>
          <p:cNvSpPr>
            <a:spLocks noGrp="1"/>
          </p:cNvSpPr>
          <p:nvPr>
            <p:ph idx="14"/>
          </p:nvPr>
        </p:nvSpPr>
        <p:spPr>
          <a:xfrm>
            <a:off x="6172201" y="1875934"/>
            <a:ext cx="3429000" cy="4896086"/>
          </a:xfrm>
        </p:spPr>
        <p:txBody>
          <a:bodyPr/>
          <a:lstStyle/>
          <a:p>
            <a:pPr indent="0">
              <a:buNone/>
            </a:pPr>
            <a:r>
              <a:rPr lang="en-US" sz="1400" dirty="0"/>
              <a:t>1.5oz Cotton Candy Tub</a:t>
            </a:r>
          </a:p>
          <a:p>
            <a:pPr indent="0">
              <a:buNone/>
            </a:pPr>
            <a:endParaRPr lang="en-US" sz="1400" dirty="0"/>
          </a:p>
          <a:p>
            <a:pPr indent="0">
              <a:buNone/>
            </a:pPr>
            <a:r>
              <a:rPr lang="en-US" sz="1400" dirty="0"/>
              <a:t>Case Pack – 12</a:t>
            </a:r>
          </a:p>
          <a:p>
            <a:pPr indent="0">
              <a:buNone/>
            </a:pPr>
            <a:r>
              <a:rPr lang="en-US" sz="1400" dirty="0"/>
              <a:t>SRP:  $1.99</a:t>
            </a:r>
          </a:p>
          <a:p>
            <a:pPr indent="0">
              <a:buNone/>
            </a:pPr>
            <a:endParaRPr lang="en-US" sz="1400" dirty="0"/>
          </a:p>
          <a:p>
            <a:pPr indent="0">
              <a:buNone/>
            </a:pPr>
            <a:r>
              <a:rPr lang="en-US" sz="1400" dirty="0"/>
              <a:t>Made in the U.S.A</a:t>
            </a:r>
          </a:p>
          <a:p>
            <a:pPr indent="0">
              <a:buNone/>
            </a:pPr>
            <a:r>
              <a:rPr lang="en-US" sz="1400" dirty="0"/>
              <a:t>Made in a Nut Free facility</a:t>
            </a:r>
          </a:p>
          <a:p>
            <a:pPr indent="0">
              <a:buNone/>
            </a:pPr>
            <a:endParaRPr lang="en-US" sz="1400" dirty="0"/>
          </a:p>
        </p:txBody>
      </p:sp>
      <p:pic>
        <p:nvPicPr>
          <p:cNvPr id="3" name="Picture 2">
            <a:extLst>
              <a:ext uri="{FF2B5EF4-FFF2-40B4-BE49-F238E27FC236}">
                <a16:creationId xmlns:a16="http://schemas.microsoft.com/office/drawing/2014/main" id="{D94802D3-DE6A-5E66-3888-78E81ACFCC30}"/>
              </a:ext>
            </a:extLst>
          </p:cNvPr>
          <p:cNvPicPr>
            <a:picLocks noChangeAspect="1"/>
          </p:cNvPicPr>
          <p:nvPr/>
        </p:nvPicPr>
        <p:blipFill>
          <a:blip r:embed="rId2"/>
          <a:stretch>
            <a:fillRect/>
          </a:stretch>
        </p:blipFill>
        <p:spPr>
          <a:xfrm>
            <a:off x="6079601" y="1151065"/>
            <a:ext cx="1743213" cy="591635"/>
          </a:xfrm>
          <a:prstGeom prst="rect">
            <a:avLst/>
          </a:prstGeom>
        </p:spPr>
      </p:pic>
      <p:pic>
        <p:nvPicPr>
          <p:cNvPr id="9" name="Picture 8" descr="A plastic container with a white lid&#10;&#10;Description automatically generated">
            <a:extLst>
              <a:ext uri="{FF2B5EF4-FFF2-40B4-BE49-F238E27FC236}">
                <a16:creationId xmlns:a16="http://schemas.microsoft.com/office/drawing/2014/main" id="{C627F505-803F-DD71-391E-8B14F8DAAF74}"/>
              </a:ext>
            </a:extLst>
          </p:cNvPr>
          <p:cNvPicPr>
            <a:picLocks noChangeAspect="1"/>
          </p:cNvPicPr>
          <p:nvPr/>
        </p:nvPicPr>
        <p:blipFill>
          <a:blip r:embed="rId3"/>
          <a:stretch>
            <a:fillRect/>
          </a:stretch>
        </p:blipFill>
        <p:spPr>
          <a:xfrm>
            <a:off x="428792" y="1287379"/>
            <a:ext cx="3649913" cy="4726506"/>
          </a:xfrm>
          <a:prstGeom prst="rect">
            <a:avLst/>
          </a:prstGeom>
        </p:spPr>
      </p:pic>
      <p:pic>
        <p:nvPicPr>
          <p:cNvPr id="11" name="Picture 10" descr="A white plastic container with cartoon characters on it&#10;&#10;Description automatically generated">
            <a:extLst>
              <a:ext uri="{FF2B5EF4-FFF2-40B4-BE49-F238E27FC236}">
                <a16:creationId xmlns:a16="http://schemas.microsoft.com/office/drawing/2014/main" id="{57F00D9A-D24B-BB79-FCD2-DCF0CA88848F}"/>
              </a:ext>
            </a:extLst>
          </p:cNvPr>
          <p:cNvPicPr>
            <a:picLocks noChangeAspect="1"/>
          </p:cNvPicPr>
          <p:nvPr/>
        </p:nvPicPr>
        <p:blipFill>
          <a:blip r:embed="rId4"/>
          <a:stretch>
            <a:fillRect/>
          </a:stretch>
        </p:blipFill>
        <p:spPr>
          <a:xfrm>
            <a:off x="5398597" y="4343400"/>
            <a:ext cx="1765300" cy="2286000"/>
          </a:xfrm>
          <a:prstGeom prst="rect">
            <a:avLst/>
          </a:prstGeom>
        </p:spPr>
      </p:pic>
      <p:pic>
        <p:nvPicPr>
          <p:cNvPr id="13" name="Picture 12" descr="A white container with a blue and white lid&#10;&#10;Description automatically generated">
            <a:extLst>
              <a:ext uri="{FF2B5EF4-FFF2-40B4-BE49-F238E27FC236}">
                <a16:creationId xmlns:a16="http://schemas.microsoft.com/office/drawing/2014/main" id="{309F39FF-6BE0-2F95-4C39-E6CE10A9C2B8}"/>
              </a:ext>
            </a:extLst>
          </p:cNvPr>
          <p:cNvPicPr>
            <a:picLocks noChangeAspect="1"/>
          </p:cNvPicPr>
          <p:nvPr/>
        </p:nvPicPr>
        <p:blipFill>
          <a:blip r:embed="rId5"/>
          <a:stretch>
            <a:fillRect/>
          </a:stretch>
        </p:blipFill>
        <p:spPr>
          <a:xfrm>
            <a:off x="7443965" y="4343400"/>
            <a:ext cx="1765300" cy="2286000"/>
          </a:xfrm>
          <a:prstGeom prst="rect">
            <a:avLst/>
          </a:prstGeom>
        </p:spPr>
      </p:pic>
      <p:sp>
        <p:nvSpPr>
          <p:cNvPr id="4" name="TextBox 3">
            <a:extLst>
              <a:ext uri="{FF2B5EF4-FFF2-40B4-BE49-F238E27FC236}">
                <a16:creationId xmlns:a16="http://schemas.microsoft.com/office/drawing/2014/main" id="{34602D78-8A9B-D9D4-F2A3-322DD035E389}"/>
              </a:ext>
            </a:extLst>
          </p:cNvPr>
          <p:cNvSpPr txBox="1"/>
          <p:nvPr/>
        </p:nvSpPr>
        <p:spPr>
          <a:xfrm>
            <a:off x="306469" y="7406818"/>
            <a:ext cx="623889" cy="246221"/>
          </a:xfrm>
          <a:prstGeom prst="rect">
            <a:avLst/>
          </a:prstGeom>
          <a:noFill/>
        </p:spPr>
        <p:txBody>
          <a:bodyPr wrap="none" rtlCol="0">
            <a:spAutoFit/>
          </a:bodyPr>
          <a:lstStyle/>
          <a:p>
            <a:r>
              <a:rPr lang="en-US" sz="1000" dirty="0">
                <a:solidFill>
                  <a:schemeClr val="bg1">
                    <a:lumMod val="75000"/>
                  </a:schemeClr>
                </a:solidFill>
                <a:latin typeface="Gill Sans MT" panose="020B0502020104020203" pitchFamily="34" charset="0"/>
              </a:rPr>
              <a:t>CC0001</a:t>
            </a:r>
          </a:p>
        </p:txBody>
      </p:sp>
    </p:spTree>
    <p:extLst>
      <p:ext uri="{BB962C8B-B14F-4D97-AF65-F5344CB8AC3E}">
        <p14:creationId xmlns:p14="http://schemas.microsoft.com/office/powerpoint/2010/main" val="30149738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03238" y="365582"/>
            <a:ext cx="9051925" cy="369247"/>
          </a:xfrm>
        </p:spPr>
        <p:txBody>
          <a:bodyPr/>
          <a:lstStyle/>
          <a:p>
            <a:r>
              <a:rPr lang="en-US" dirty="0"/>
              <a:t>4-pack Cotton Candy</a:t>
            </a:r>
          </a:p>
        </p:txBody>
      </p:sp>
      <p:sp>
        <p:nvSpPr>
          <p:cNvPr id="2" name="Content Placeholder 3">
            <a:extLst>
              <a:ext uri="{FF2B5EF4-FFF2-40B4-BE49-F238E27FC236}">
                <a16:creationId xmlns:a16="http://schemas.microsoft.com/office/drawing/2014/main" id="{ED59C527-8ED6-FD6B-2CAD-45A76A3EC30B}"/>
              </a:ext>
            </a:extLst>
          </p:cNvPr>
          <p:cNvSpPr>
            <a:spLocks noGrp="1"/>
          </p:cNvSpPr>
          <p:nvPr>
            <p:ph idx="14"/>
          </p:nvPr>
        </p:nvSpPr>
        <p:spPr>
          <a:xfrm>
            <a:off x="6172201" y="1875934"/>
            <a:ext cx="3429000" cy="4896086"/>
          </a:xfrm>
        </p:spPr>
        <p:txBody>
          <a:bodyPr/>
          <a:lstStyle/>
          <a:p>
            <a:pPr indent="0">
              <a:buNone/>
            </a:pPr>
            <a:r>
              <a:rPr lang="en-US" sz="1400" dirty="0"/>
              <a:t>4-pack 6oz (total) Cotton Candy Tubs</a:t>
            </a:r>
          </a:p>
          <a:p>
            <a:pPr indent="0">
              <a:buNone/>
            </a:pPr>
            <a:endParaRPr lang="en-US" sz="1400" dirty="0"/>
          </a:p>
          <a:p>
            <a:pPr indent="0">
              <a:buNone/>
            </a:pPr>
            <a:r>
              <a:rPr lang="en-US" sz="1400" dirty="0"/>
              <a:t>Case Pack – 6</a:t>
            </a:r>
          </a:p>
          <a:p>
            <a:pPr indent="0">
              <a:buNone/>
            </a:pPr>
            <a:r>
              <a:rPr lang="en-US" sz="1400" dirty="0"/>
              <a:t>SRP:  $5.99</a:t>
            </a:r>
          </a:p>
          <a:p>
            <a:pPr indent="0">
              <a:buNone/>
            </a:pPr>
            <a:endParaRPr lang="en-US" sz="1400" dirty="0"/>
          </a:p>
          <a:p>
            <a:pPr indent="0">
              <a:buNone/>
            </a:pPr>
            <a:r>
              <a:rPr lang="en-US" sz="1400" dirty="0"/>
              <a:t>Made in the U.S.A</a:t>
            </a:r>
          </a:p>
          <a:p>
            <a:pPr indent="0">
              <a:buNone/>
            </a:pPr>
            <a:r>
              <a:rPr lang="en-US" sz="1400" dirty="0"/>
              <a:t>Made in a Nut Free facility</a:t>
            </a:r>
          </a:p>
        </p:txBody>
      </p:sp>
      <p:pic>
        <p:nvPicPr>
          <p:cNvPr id="3" name="Picture 2">
            <a:extLst>
              <a:ext uri="{FF2B5EF4-FFF2-40B4-BE49-F238E27FC236}">
                <a16:creationId xmlns:a16="http://schemas.microsoft.com/office/drawing/2014/main" id="{D94802D3-DE6A-5E66-3888-78E81ACFCC30}"/>
              </a:ext>
            </a:extLst>
          </p:cNvPr>
          <p:cNvPicPr>
            <a:picLocks noChangeAspect="1"/>
          </p:cNvPicPr>
          <p:nvPr/>
        </p:nvPicPr>
        <p:blipFill>
          <a:blip r:embed="rId2"/>
          <a:stretch>
            <a:fillRect/>
          </a:stretch>
        </p:blipFill>
        <p:spPr>
          <a:xfrm>
            <a:off x="6079601" y="1151065"/>
            <a:ext cx="1743213" cy="591635"/>
          </a:xfrm>
          <a:prstGeom prst="rect">
            <a:avLst/>
          </a:prstGeom>
        </p:spPr>
      </p:pic>
      <p:pic>
        <p:nvPicPr>
          <p:cNvPr id="8" name="Picture 7" descr="A couple of cups with images on them&#10;&#10;Description automatically generated">
            <a:extLst>
              <a:ext uri="{FF2B5EF4-FFF2-40B4-BE49-F238E27FC236}">
                <a16:creationId xmlns:a16="http://schemas.microsoft.com/office/drawing/2014/main" id="{E9D1F970-D26A-DB3A-CE2F-FAAF3A817B9F}"/>
              </a:ext>
            </a:extLst>
          </p:cNvPr>
          <p:cNvPicPr>
            <a:picLocks noChangeAspect="1"/>
          </p:cNvPicPr>
          <p:nvPr/>
        </p:nvPicPr>
        <p:blipFill>
          <a:blip r:embed="rId3"/>
          <a:stretch>
            <a:fillRect/>
          </a:stretch>
        </p:blipFill>
        <p:spPr>
          <a:xfrm>
            <a:off x="5029200" y="5008705"/>
            <a:ext cx="4360760" cy="1693718"/>
          </a:xfrm>
          <a:prstGeom prst="rect">
            <a:avLst/>
          </a:prstGeom>
        </p:spPr>
      </p:pic>
      <p:pic>
        <p:nvPicPr>
          <p:cNvPr id="10" name="Picture 9" descr="Two cups with cartoon characters on them&#10;&#10;Description automatically generated">
            <a:extLst>
              <a:ext uri="{FF2B5EF4-FFF2-40B4-BE49-F238E27FC236}">
                <a16:creationId xmlns:a16="http://schemas.microsoft.com/office/drawing/2014/main" id="{CA4D85DF-55F9-EA60-3644-2946D8C46D2C}"/>
              </a:ext>
            </a:extLst>
          </p:cNvPr>
          <p:cNvPicPr>
            <a:picLocks noChangeAspect="1"/>
          </p:cNvPicPr>
          <p:nvPr/>
        </p:nvPicPr>
        <p:blipFill>
          <a:blip r:embed="rId4"/>
          <a:stretch>
            <a:fillRect/>
          </a:stretch>
        </p:blipFill>
        <p:spPr>
          <a:xfrm>
            <a:off x="112890" y="2299320"/>
            <a:ext cx="5885688" cy="2286000"/>
          </a:xfrm>
          <a:prstGeom prst="rect">
            <a:avLst/>
          </a:prstGeom>
        </p:spPr>
      </p:pic>
      <p:pic>
        <p:nvPicPr>
          <p:cNvPr id="12" name="Picture 11" descr="A couple of cotton candy cups&#10;&#10;Description automatically generated">
            <a:extLst>
              <a:ext uri="{FF2B5EF4-FFF2-40B4-BE49-F238E27FC236}">
                <a16:creationId xmlns:a16="http://schemas.microsoft.com/office/drawing/2014/main" id="{8392AA9B-496C-490E-2E54-105284C675AC}"/>
              </a:ext>
            </a:extLst>
          </p:cNvPr>
          <p:cNvPicPr>
            <a:picLocks noChangeAspect="1"/>
          </p:cNvPicPr>
          <p:nvPr/>
        </p:nvPicPr>
        <p:blipFill>
          <a:blip r:embed="rId5"/>
          <a:stretch>
            <a:fillRect/>
          </a:stretch>
        </p:blipFill>
        <p:spPr>
          <a:xfrm>
            <a:off x="779546" y="5008705"/>
            <a:ext cx="4360760" cy="1693718"/>
          </a:xfrm>
          <a:prstGeom prst="rect">
            <a:avLst/>
          </a:prstGeom>
        </p:spPr>
      </p:pic>
      <p:sp>
        <p:nvSpPr>
          <p:cNvPr id="4" name="TextBox 3">
            <a:extLst>
              <a:ext uri="{FF2B5EF4-FFF2-40B4-BE49-F238E27FC236}">
                <a16:creationId xmlns:a16="http://schemas.microsoft.com/office/drawing/2014/main" id="{186CAE36-4C7D-7452-9342-FA97B2A46EC1}"/>
              </a:ext>
            </a:extLst>
          </p:cNvPr>
          <p:cNvSpPr txBox="1"/>
          <p:nvPr/>
        </p:nvSpPr>
        <p:spPr>
          <a:xfrm>
            <a:off x="306469" y="7406818"/>
            <a:ext cx="623889" cy="246221"/>
          </a:xfrm>
          <a:prstGeom prst="rect">
            <a:avLst/>
          </a:prstGeom>
          <a:noFill/>
        </p:spPr>
        <p:txBody>
          <a:bodyPr wrap="none" rtlCol="0">
            <a:spAutoFit/>
          </a:bodyPr>
          <a:lstStyle/>
          <a:p>
            <a:r>
              <a:rPr lang="en-US" sz="1000" dirty="0">
                <a:solidFill>
                  <a:schemeClr val="bg1">
                    <a:lumMod val="75000"/>
                  </a:schemeClr>
                </a:solidFill>
                <a:latin typeface="Gill Sans MT" panose="020B0502020104020203" pitchFamily="34" charset="0"/>
              </a:rPr>
              <a:t>CC0004</a:t>
            </a:r>
          </a:p>
        </p:txBody>
      </p:sp>
    </p:spTree>
    <p:extLst>
      <p:ext uri="{BB962C8B-B14F-4D97-AF65-F5344CB8AC3E}">
        <p14:creationId xmlns:p14="http://schemas.microsoft.com/office/powerpoint/2010/main" val="8857754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834F752-6879-88F0-8D92-A366DB14E401}"/>
              </a:ext>
            </a:extLst>
          </p:cNvPr>
          <p:cNvSpPr>
            <a:spLocks noGrp="1"/>
          </p:cNvSpPr>
          <p:nvPr>
            <p:ph type="title"/>
          </p:nvPr>
        </p:nvSpPr>
        <p:spPr/>
        <p:txBody>
          <a:bodyPr/>
          <a:lstStyle/>
          <a:p>
            <a:r>
              <a:rPr lang="en-US" dirty="0"/>
              <a:t>Cookies</a:t>
            </a:r>
          </a:p>
        </p:txBody>
      </p:sp>
      <p:pic>
        <p:nvPicPr>
          <p:cNvPr id="3" name="Picture 2">
            <a:extLst>
              <a:ext uri="{FF2B5EF4-FFF2-40B4-BE49-F238E27FC236}">
                <a16:creationId xmlns:a16="http://schemas.microsoft.com/office/drawing/2014/main" id="{94789410-EF91-1F92-6900-8BB391F1DA46}"/>
              </a:ext>
            </a:extLst>
          </p:cNvPr>
          <p:cNvPicPr>
            <a:picLocks noChangeAspect="1"/>
          </p:cNvPicPr>
          <p:nvPr/>
        </p:nvPicPr>
        <p:blipFill>
          <a:blip r:embed="rId2"/>
          <a:stretch>
            <a:fillRect/>
          </a:stretch>
        </p:blipFill>
        <p:spPr>
          <a:xfrm>
            <a:off x="7126589" y="6637834"/>
            <a:ext cx="2433128" cy="825788"/>
          </a:xfrm>
          <a:prstGeom prst="rect">
            <a:avLst/>
          </a:prstGeom>
        </p:spPr>
      </p:pic>
    </p:spTree>
    <p:extLst>
      <p:ext uri="{BB962C8B-B14F-4D97-AF65-F5344CB8AC3E}">
        <p14:creationId xmlns:p14="http://schemas.microsoft.com/office/powerpoint/2010/main" val="6013999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03238" y="365582"/>
            <a:ext cx="9051925" cy="369247"/>
          </a:xfrm>
        </p:spPr>
        <p:txBody>
          <a:bodyPr/>
          <a:lstStyle/>
          <a:p>
            <a:r>
              <a:rPr lang="en-US" dirty="0"/>
              <a:t>24-pack 1oz Cookies</a:t>
            </a:r>
          </a:p>
        </p:txBody>
      </p:sp>
      <p:sp>
        <p:nvSpPr>
          <p:cNvPr id="2" name="Content Placeholder 3">
            <a:extLst>
              <a:ext uri="{FF2B5EF4-FFF2-40B4-BE49-F238E27FC236}">
                <a16:creationId xmlns:a16="http://schemas.microsoft.com/office/drawing/2014/main" id="{ED59C527-8ED6-FD6B-2CAD-45A76A3EC30B}"/>
              </a:ext>
            </a:extLst>
          </p:cNvPr>
          <p:cNvSpPr>
            <a:spLocks noGrp="1"/>
          </p:cNvSpPr>
          <p:nvPr>
            <p:ph idx="14"/>
          </p:nvPr>
        </p:nvSpPr>
        <p:spPr>
          <a:xfrm>
            <a:off x="6172201" y="1875934"/>
            <a:ext cx="3429000" cy="4896086"/>
          </a:xfrm>
        </p:spPr>
        <p:txBody>
          <a:bodyPr/>
          <a:lstStyle/>
          <a:p>
            <a:pPr indent="0">
              <a:buNone/>
            </a:pPr>
            <a:r>
              <a:rPr lang="en-US" sz="1400" dirty="0"/>
              <a:t>24-pack 1oz Cookies</a:t>
            </a:r>
          </a:p>
          <a:p>
            <a:pPr indent="0">
              <a:buNone/>
            </a:pPr>
            <a:endParaRPr lang="en-US" sz="1400" dirty="0"/>
          </a:p>
          <a:p>
            <a:pPr indent="0">
              <a:buNone/>
            </a:pPr>
            <a:r>
              <a:rPr lang="en-US" sz="1400" dirty="0"/>
              <a:t>Case Pack – 6</a:t>
            </a:r>
          </a:p>
          <a:p>
            <a:pPr indent="0">
              <a:buNone/>
            </a:pPr>
            <a:r>
              <a:rPr lang="en-US" sz="1400" dirty="0"/>
              <a:t>SRP:  $12.99</a:t>
            </a:r>
          </a:p>
          <a:p>
            <a:pPr indent="0">
              <a:buNone/>
            </a:pPr>
            <a:endParaRPr lang="en-US" sz="1400" dirty="0"/>
          </a:p>
          <a:p>
            <a:pPr indent="0">
              <a:buNone/>
            </a:pPr>
            <a:r>
              <a:rPr lang="en-US" sz="1400" dirty="0"/>
              <a:t>Made in the U.S.A</a:t>
            </a:r>
          </a:p>
          <a:p>
            <a:pPr indent="0">
              <a:buNone/>
            </a:pPr>
            <a:r>
              <a:rPr lang="en-US" sz="1400" dirty="0"/>
              <a:t>Made in a nut-free facility</a:t>
            </a:r>
          </a:p>
        </p:txBody>
      </p:sp>
      <p:pic>
        <p:nvPicPr>
          <p:cNvPr id="4" name="Picture 3">
            <a:extLst>
              <a:ext uri="{FF2B5EF4-FFF2-40B4-BE49-F238E27FC236}">
                <a16:creationId xmlns:a16="http://schemas.microsoft.com/office/drawing/2014/main" id="{A56A3271-BA13-D185-7F28-C3A7763222B7}"/>
              </a:ext>
            </a:extLst>
          </p:cNvPr>
          <p:cNvPicPr>
            <a:picLocks noChangeAspect="1"/>
          </p:cNvPicPr>
          <p:nvPr/>
        </p:nvPicPr>
        <p:blipFill>
          <a:blip r:embed="rId2"/>
          <a:stretch>
            <a:fillRect/>
          </a:stretch>
        </p:blipFill>
        <p:spPr>
          <a:xfrm>
            <a:off x="6067329" y="1158408"/>
            <a:ext cx="1743213" cy="591635"/>
          </a:xfrm>
          <a:prstGeom prst="rect">
            <a:avLst/>
          </a:prstGeom>
        </p:spPr>
      </p:pic>
      <p:pic>
        <p:nvPicPr>
          <p:cNvPr id="8" name="Picture 7" descr="A box of cookies&#10;&#10;Description automatically generated">
            <a:extLst>
              <a:ext uri="{FF2B5EF4-FFF2-40B4-BE49-F238E27FC236}">
                <a16:creationId xmlns:a16="http://schemas.microsoft.com/office/drawing/2014/main" id="{9CC56EE1-8D9E-6C2D-B1AC-6886A0C1A717}"/>
              </a:ext>
            </a:extLst>
          </p:cNvPr>
          <p:cNvPicPr>
            <a:picLocks noChangeAspect="1"/>
          </p:cNvPicPr>
          <p:nvPr/>
        </p:nvPicPr>
        <p:blipFill>
          <a:blip r:embed="rId3"/>
          <a:stretch>
            <a:fillRect/>
          </a:stretch>
        </p:blipFill>
        <p:spPr>
          <a:xfrm>
            <a:off x="229893" y="861273"/>
            <a:ext cx="5564091" cy="5064403"/>
          </a:xfrm>
          <a:prstGeom prst="rect">
            <a:avLst/>
          </a:prstGeom>
        </p:spPr>
      </p:pic>
      <p:pic>
        <p:nvPicPr>
          <p:cNvPr id="10" name="Picture 9" descr="A box of cookies&#10;&#10;Description automatically generated">
            <a:extLst>
              <a:ext uri="{FF2B5EF4-FFF2-40B4-BE49-F238E27FC236}">
                <a16:creationId xmlns:a16="http://schemas.microsoft.com/office/drawing/2014/main" id="{CC113EBC-6191-92E9-565E-E2CB3C34310F}"/>
              </a:ext>
            </a:extLst>
          </p:cNvPr>
          <p:cNvPicPr>
            <a:picLocks noChangeAspect="1"/>
          </p:cNvPicPr>
          <p:nvPr/>
        </p:nvPicPr>
        <p:blipFill>
          <a:blip r:embed="rId4"/>
          <a:stretch>
            <a:fillRect/>
          </a:stretch>
        </p:blipFill>
        <p:spPr>
          <a:xfrm>
            <a:off x="6863822" y="3869843"/>
            <a:ext cx="3115596" cy="2835798"/>
          </a:xfrm>
          <a:prstGeom prst="rect">
            <a:avLst/>
          </a:prstGeom>
        </p:spPr>
      </p:pic>
      <p:sp>
        <p:nvSpPr>
          <p:cNvPr id="3" name="TextBox 2">
            <a:extLst>
              <a:ext uri="{FF2B5EF4-FFF2-40B4-BE49-F238E27FC236}">
                <a16:creationId xmlns:a16="http://schemas.microsoft.com/office/drawing/2014/main" id="{4B3D1261-5E66-D5C1-A07D-EC3453FA88A6}"/>
              </a:ext>
            </a:extLst>
          </p:cNvPr>
          <p:cNvSpPr txBox="1"/>
          <p:nvPr/>
        </p:nvSpPr>
        <p:spPr>
          <a:xfrm>
            <a:off x="306469" y="7406818"/>
            <a:ext cx="683200" cy="246221"/>
          </a:xfrm>
          <a:prstGeom prst="rect">
            <a:avLst/>
          </a:prstGeom>
          <a:noFill/>
        </p:spPr>
        <p:txBody>
          <a:bodyPr wrap="none" rtlCol="0">
            <a:spAutoFit/>
          </a:bodyPr>
          <a:lstStyle/>
          <a:p>
            <a:r>
              <a:rPr lang="en-US" sz="1000" dirty="0">
                <a:solidFill>
                  <a:schemeClr val="bg1">
                    <a:lumMod val="75000"/>
                  </a:schemeClr>
                </a:solidFill>
                <a:latin typeface="Gill Sans MT" panose="020B0502020104020203" pitchFamily="34" charset="0"/>
              </a:rPr>
              <a:t>SN-010-1</a:t>
            </a:r>
          </a:p>
        </p:txBody>
      </p:sp>
      <p:pic>
        <p:nvPicPr>
          <p:cNvPr id="6" name="Picture 5" descr="A box of halloween cookies&#10;&#10;Description automatically generated">
            <a:extLst>
              <a:ext uri="{FF2B5EF4-FFF2-40B4-BE49-F238E27FC236}">
                <a16:creationId xmlns:a16="http://schemas.microsoft.com/office/drawing/2014/main" id="{CF12B1B6-BC28-5B53-B48F-E96E1D92DF59}"/>
              </a:ext>
            </a:extLst>
          </p:cNvPr>
          <p:cNvPicPr>
            <a:picLocks noChangeAspect="1"/>
          </p:cNvPicPr>
          <p:nvPr/>
        </p:nvPicPr>
        <p:blipFill>
          <a:blip r:embed="rId5"/>
          <a:stretch>
            <a:fillRect/>
          </a:stretch>
        </p:blipFill>
        <p:spPr>
          <a:xfrm>
            <a:off x="3886200" y="4838217"/>
            <a:ext cx="3223689" cy="2934183"/>
          </a:xfrm>
          <a:prstGeom prst="rect">
            <a:avLst/>
          </a:prstGeom>
        </p:spPr>
      </p:pic>
    </p:spTree>
    <p:extLst>
      <p:ext uri="{BB962C8B-B14F-4D97-AF65-F5344CB8AC3E}">
        <p14:creationId xmlns:p14="http://schemas.microsoft.com/office/powerpoint/2010/main" val="26530546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03238" y="365582"/>
            <a:ext cx="9051925" cy="369247"/>
          </a:xfrm>
        </p:spPr>
        <p:txBody>
          <a:bodyPr/>
          <a:lstStyle/>
          <a:p>
            <a:r>
              <a:rPr lang="en-US" dirty="0"/>
              <a:t>6oz Cookies</a:t>
            </a:r>
          </a:p>
        </p:txBody>
      </p:sp>
      <p:pic>
        <p:nvPicPr>
          <p:cNvPr id="4" name="Picture 3">
            <a:extLst>
              <a:ext uri="{FF2B5EF4-FFF2-40B4-BE49-F238E27FC236}">
                <a16:creationId xmlns:a16="http://schemas.microsoft.com/office/drawing/2014/main" id="{D185268B-4378-BBF0-41B9-1BB6F636BBF7}"/>
              </a:ext>
            </a:extLst>
          </p:cNvPr>
          <p:cNvPicPr>
            <a:picLocks noChangeAspect="1"/>
          </p:cNvPicPr>
          <p:nvPr/>
        </p:nvPicPr>
        <p:blipFill>
          <a:blip r:embed="rId2"/>
          <a:stretch>
            <a:fillRect/>
          </a:stretch>
        </p:blipFill>
        <p:spPr>
          <a:xfrm>
            <a:off x="6067329" y="1158408"/>
            <a:ext cx="1743213" cy="591635"/>
          </a:xfrm>
          <a:prstGeom prst="rect">
            <a:avLst/>
          </a:prstGeom>
        </p:spPr>
      </p:pic>
      <p:sp>
        <p:nvSpPr>
          <p:cNvPr id="6" name="Content Placeholder 3">
            <a:extLst>
              <a:ext uri="{FF2B5EF4-FFF2-40B4-BE49-F238E27FC236}">
                <a16:creationId xmlns:a16="http://schemas.microsoft.com/office/drawing/2014/main" id="{29ABBF0F-579F-AEE2-A282-B27ABCAF51F4}"/>
              </a:ext>
            </a:extLst>
          </p:cNvPr>
          <p:cNvSpPr txBox="1">
            <a:spLocks/>
          </p:cNvSpPr>
          <p:nvPr/>
        </p:nvSpPr>
        <p:spPr>
          <a:xfrm>
            <a:off x="6172201" y="1875934"/>
            <a:ext cx="3429000" cy="4896086"/>
          </a:xfrm>
          <a:prstGeom prst="rect">
            <a:avLst/>
          </a:prstGeom>
        </p:spPr>
        <p:txBody>
          <a:bodyPr vert="horz" lIns="0" tIns="0" rIns="0" bIns="0" rtlCol="0">
            <a:normAutofit/>
          </a:bodyPr>
          <a:lstStyle>
            <a:lvl1pPr marL="0" indent="-73152" algn="l" defTabSz="509412" rtl="0" eaLnBrk="1" latinLnBrk="0" hangingPunct="1">
              <a:spcBef>
                <a:spcPts val="600"/>
              </a:spcBef>
              <a:buFont typeface="Arial"/>
              <a:buChar char="•"/>
              <a:defRPr sz="1000" b="0" i="0" kern="1200" baseline="0">
                <a:solidFill>
                  <a:srgbClr val="2D2E2D"/>
                </a:solidFill>
                <a:latin typeface="Gill Sans MT"/>
                <a:ea typeface="+mn-ea"/>
                <a:cs typeface="Gill Sans MT"/>
              </a:defRPr>
            </a:lvl1pPr>
            <a:lvl2pPr marL="164592" indent="-137160" algn="l" defTabSz="509412" rtl="0" eaLnBrk="1" latinLnBrk="0" hangingPunct="1">
              <a:spcBef>
                <a:spcPts val="600"/>
              </a:spcBef>
              <a:buSzPct val="100000"/>
              <a:buFont typeface="Lucida Grande"/>
              <a:buChar char="—"/>
              <a:defRPr sz="1000" b="0" i="1" kern="1200" baseline="0">
                <a:solidFill>
                  <a:srgbClr val="2D2E2D"/>
                </a:solidFill>
                <a:latin typeface="Gill Sans MT"/>
                <a:ea typeface="+mn-ea"/>
                <a:cs typeface="Gill Sans MT"/>
              </a:defRPr>
            </a:lvl2pPr>
            <a:lvl3pPr marL="164592" indent="-137160" algn="l" defTabSz="509412" rtl="0" eaLnBrk="1" latinLnBrk="0" hangingPunct="1">
              <a:spcBef>
                <a:spcPts val="600"/>
              </a:spcBef>
              <a:buFont typeface="Lucida Grande"/>
              <a:buChar char="—"/>
              <a:defRPr sz="1000" b="0" i="1" kern="1200" baseline="0">
                <a:solidFill>
                  <a:srgbClr val="2D2E2D"/>
                </a:solidFill>
                <a:latin typeface="Gill Sans MT"/>
                <a:ea typeface="+mn-ea"/>
                <a:cs typeface="Gill Sans MT"/>
              </a:defRPr>
            </a:lvl3pPr>
            <a:lvl4pPr marL="164592" indent="-137160" algn="l" defTabSz="509412" rtl="0" eaLnBrk="1" latinLnBrk="0" hangingPunct="1">
              <a:spcBef>
                <a:spcPts val="600"/>
              </a:spcBef>
              <a:buFont typeface="Lucida Grande"/>
              <a:buChar char="—"/>
              <a:defRPr sz="1000" b="0" i="1" kern="1200" baseline="0">
                <a:solidFill>
                  <a:srgbClr val="2D2E2D"/>
                </a:solidFill>
                <a:latin typeface="Gill Sans MT"/>
                <a:ea typeface="+mn-ea"/>
                <a:cs typeface="Gill Sans MT"/>
              </a:defRPr>
            </a:lvl4pPr>
            <a:lvl5pPr marL="164592" indent="-137160" algn="l" defTabSz="509412" rtl="0" eaLnBrk="1" latinLnBrk="0" hangingPunct="1">
              <a:spcBef>
                <a:spcPts val="600"/>
              </a:spcBef>
              <a:buFont typeface="Lucida Grande"/>
              <a:buChar char="—"/>
              <a:defRPr sz="1000" b="0" i="1" kern="1200" baseline="0">
                <a:solidFill>
                  <a:srgbClr val="2D2E2D"/>
                </a:solidFill>
                <a:latin typeface="Gill Sans MT"/>
                <a:ea typeface="+mn-ea"/>
                <a:cs typeface="Gill Sans MT"/>
              </a:defRPr>
            </a:lvl5pPr>
            <a:lvl6pPr marL="2801767" indent="-254706" algn="l" defTabSz="509412" rtl="0" eaLnBrk="1" latinLnBrk="0" hangingPunct="1">
              <a:spcBef>
                <a:spcPct val="20000"/>
              </a:spcBef>
              <a:buFont typeface="Arial"/>
              <a:buChar char="•"/>
              <a:defRPr sz="2200" kern="1200">
                <a:solidFill>
                  <a:schemeClr val="tx1"/>
                </a:solidFill>
                <a:latin typeface="+mn-lt"/>
                <a:ea typeface="+mn-ea"/>
                <a:cs typeface="+mn-cs"/>
              </a:defRPr>
            </a:lvl6pPr>
            <a:lvl7pPr marL="3311180" indent="-254706" algn="l" defTabSz="509412" rtl="0" eaLnBrk="1" latinLnBrk="0" hangingPunct="1">
              <a:spcBef>
                <a:spcPct val="20000"/>
              </a:spcBef>
              <a:buFont typeface="Arial"/>
              <a:buChar char="•"/>
              <a:defRPr sz="2200" kern="1200">
                <a:solidFill>
                  <a:schemeClr val="tx1"/>
                </a:solidFill>
                <a:latin typeface="+mn-lt"/>
                <a:ea typeface="+mn-ea"/>
                <a:cs typeface="+mn-cs"/>
              </a:defRPr>
            </a:lvl7pPr>
            <a:lvl8pPr marL="3820592" indent="-254706" algn="l" defTabSz="509412" rtl="0" eaLnBrk="1" latinLnBrk="0" hangingPunct="1">
              <a:spcBef>
                <a:spcPct val="20000"/>
              </a:spcBef>
              <a:buFont typeface="Arial"/>
              <a:buChar char="•"/>
              <a:defRPr sz="2200" kern="1200">
                <a:solidFill>
                  <a:schemeClr val="tx1"/>
                </a:solidFill>
                <a:latin typeface="+mn-lt"/>
                <a:ea typeface="+mn-ea"/>
                <a:cs typeface="+mn-cs"/>
              </a:defRPr>
            </a:lvl8pPr>
            <a:lvl9pPr marL="4330004" indent="-254706" algn="l" defTabSz="509412" rtl="0" eaLnBrk="1" latinLnBrk="0" hangingPunct="1">
              <a:spcBef>
                <a:spcPct val="20000"/>
              </a:spcBef>
              <a:buFont typeface="Arial"/>
              <a:buChar char="•"/>
              <a:defRPr sz="2200" kern="1200">
                <a:solidFill>
                  <a:schemeClr val="tx1"/>
                </a:solidFill>
                <a:latin typeface="+mn-lt"/>
                <a:ea typeface="+mn-ea"/>
                <a:cs typeface="+mn-cs"/>
              </a:defRPr>
            </a:lvl9pPr>
          </a:lstStyle>
          <a:p>
            <a:pPr indent="0">
              <a:buNone/>
            </a:pPr>
            <a:r>
              <a:rPr lang="en-US" sz="1400" dirty="0"/>
              <a:t>6oz Cookies</a:t>
            </a:r>
          </a:p>
          <a:p>
            <a:pPr indent="0">
              <a:buNone/>
            </a:pPr>
            <a:endParaRPr lang="en-US" sz="1400" dirty="0"/>
          </a:p>
          <a:p>
            <a:pPr indent="0">
              <a:buNone/>
            </a:pPr>
            <a:r>
              <a:rPr lang="en-US" sz="1400" dirty="0"/>
              <a:t>Case Pack – 12</a:t>
            </a:r>
          </a:p>
          <a:p>
            <a:pPr indent="0">
              <a:buNone/>
            </a:pPr>
            <a:r>
              <a:rPr lang="en-US" sz="1400" dirty="0"/>
              <a:t>SRP:  $3.99</a:t>
            </a:r>
          </a:p>
          <a:p>
            <a:pPr indent="0">
              <a:buNone/>
            </a:pPr>
            <a:endParaRPr lang="en-US" sz="1400" dirty="0"/>
          </a:p>
          <a:p>
            <a:pPr indent="0">
              <a:buNone/>
            </a:pPr>
            <a:r>
              <a:rPr lang="en-US" sz="1400" dirty="0"/>
              <a:t>Made in the U.S.A</a:t>
            </a:r>
          </a:p>
          <a:p>
            <a:pPr indent="0">
              <a:buNone/>
            </a:pPr>
            <a:r>
              <a:rPr lang="en-US" sz="1400" dirty="0"/>
              <a:t>Made in a Nut Free facility</a:t>
            </a:r>
          </a:p>
          <a:p>
            <a:pPr indent="0">
              <a:buNone/>
            </a:pPr>
            <a:endParaRPr lang="en-US" sz="1400" dirty="0"/>
          </a:p>
        </p:txBody>
      </p:sp>
      <p:pic>
        <p:nvPicPr>
          <p:cNvPr id="9" name="Picture 8" descr="A box of unicorn cookies&#10;&#10;Description automatically generated">
            <a:extLst>
              <a:ext uri="{FF2B5EF4-FFF2-40B4-BE49-F238E27FC236}">
                <a16:creationId xmlns:a16="http://schemas.microsoft.com/office/drawing/2014/main" id="{D57B1B36-2673-1D82-341F-8196672AC2F3}"/>
              </a:ext>
            </a:extLst>
          </p:cNvPr>
          <p:cNvPicPr>
            <a:picLocks noChangeAspect="1"/>
          </p:cNvPicPr>
          <p:nvPr/>
        </p:nvPicPr>
        <p:blipFill>
          <a:blip r:embed="rId3"/>
          <a:stretch>
            <a:fillRect/>
          </a:stretch>
        </p:blipFill>
        <p:spPr>
          <a:xfrm>
            <a:off x="4097328" y="4041740"/>
            <a:ext cx="1517904" cy="2286000"/>
          </a:xfrm>
          <a:prstGeom prst="rect">
            <a:avLst/>
          </a:prstGeom>
        </p:spPr>
      </p:pic>
      <p:pic>
        <p:nvPicPr>
          <p:cNvPr id="3" name="Picture 2" descr="A box of sprinkles cookies&#10;&#10;Description automatically generated">
            <a:extLst>
              <a:ext uri="{FF2B5EF4-FFF2-40B4-BE49-F238E27FC236}">
                <a16:creationId xmlns:a16="http://schemas.microsoft.com/office/drawing/2014/main" id="{ED9FBD65-9FBE-F6E1-FB21-CB2344473FA6}"/>
              </a:ext>
            </a:extLst>
          </p:cNvPr>
          <p:cNvPicPr>
            <a:picLocks noChangeAspect="1"/>
          </p:cNvPicPr>
          <p:nvPr/>
        </p:nvPicPr>
        <p:blipFill>
          <a:blip r:embed="rId4"/>
          <a:stretch>
            <a:fillRect/>
          </a:stretch>
        </p:blipFill>
        <p:spPr>
          <a:xfrm>
            <a:off x="256519" y="1571396"/>
            <a:ext cx="3404675" cy="5200624"/>
          </a:xfrm>
          <a:prstGeom prst="rect">
            <a:avLst/>
          </a:prstGeom>
        </p:spPr>
      </p:pic>
      <p:pic>
        <p:nvPicPr>
          <p:cNvPr id="12" name="Picture 11" descr="A box of cookies&#10;&#10;Description automatically generated">
            <a:extLst>
              <a:ext uri="{FF2B5EF4-FFF2-40B4-BE49-F238E27FC236}">
                <a16:creationId xmlns:a16="http://schemas.microsoft.com/office/drawing/2014/main" id="{41AD13BE-702F-F2F8-9372-7C454AC9E219}"/>
              </a:ext>
            </a:extLst>
          </p:cNvPr>
          <p:cNvPicPr>
            <a:picLocks noChangeAspect="1"/>
          </p:cNvPicPr>
          <p:nvPr/>
        </p:nvPicPr>
        <p:blipFill>
          <a:blip r:embed="rId5"/>
          <a:stretch>
            <a:fillRect/>
          </a:stretch>
        </p:blipFill>
        <p:spPr>
          <a:xfrm>
            <a:off x="6172201" y="4585033"/>
            <a:ext cx="1505712" cy="2286000"/>
          </a:xfrm>
          <a:prstGeom prst="rect">
            <a:avLst/>
          </a:prstGeom>
        </p:spPr>
      </p:pic>
      <p:pic>
        <p:nvPicPr>
          <p:cNvPr id="7" name="Picture 6" descr="A box of halloween cookies&#10;&#10;Description automatically generated">
            <a:extLst>
              <a:ext uri="{FF2B5EF4-FFF2-40B4-BE49-F238E27FC236}">
                <a16:creationId xmlns:a16="http://schemas.microsoft.com/office/drawing/2014/main" id="{EE6A7011-0A82-A015-30E6-AF6EB0D1D361}"/>
              </a:ext>
            </a:extLst>
          </p:cNvPr>
          <p:cNvPicPr>
            <a:picLocks noChangeAspect="1"/>
          </p:cNvPicPr>
          <p:nvPr/>
        </p:nvPicPr>
        <p:blipFill>
          <a:blip r:embed="rId6"/>
          <a:stretch>
            <a:fillRect/>
          </a:stretch>
        </p:blipFill>
        <p:spPr>
          <a:xfrm>
            <a:off x="4081713" y="1503948"/>
            <a:ext cx="1485900" cy="2286000"/>
          </a:xfrm>
          <a:prstGeom prst="rect">
            <a:avLst/>
          </a:prstGeom>
        </p:spPr>
      </p:pic>
      <p:pic>
        <p:nvPicPr>
          <p:cNvPr id="8" name="Picture 7" descr="A box of cookies&#10;&#10;Description automatically generated">
            <a:extLst>
              <a:ext uri="{FF2B5EF4-FFF2-40B4-BE49-F238E27FC236}">
                <a16:creationId xmlns:a16="http://schemas.microsoft.com/office/drawing/2014/main" id="{682CA62A-AC6E-6E29-E112-172A2AAD7B61}"/>
              </a:ext>
            </a:extLst>
          </p:cNvPr>
          <p:cNvPicPr>
            <a:picLocks noChangeAspect="1"/>
          </p:cNvPicPr>
          <p:nvPr/>
        </p:nvPicPr>
        <p:blipFill>
          <a:blip r:embed="rId7"/>
          <a:stretch>
            <a:fillRect/>
          </a:stretch>
        </p:blipFill>
        <p:spPr>
          <a:xfrm>
            <a:off x="8058595" y="4585033"/>
            <a:ext cx="1496568" cy="2286000"/>
          </a:xfrm>
          <a:prstGeom prst="rect">
            <a:avLst/>
          </a:prstGeom>
        </p:spPr>
      </p:pic>
      <p:sp>
        <p:nvSpPr>
          <p:cNvPr id="2" name="TextBox 1">
            <a:extLst>
              <a:ext uri="{FF2B5EF4-FFF2-40B4-BE49-F238E27FC236}">
                <a16:creationId xmlns:a16="http://schemas.microsoft.com/office/drawing/2014/main" id="{ED34F7B4-4A40-442D-847F-163627F68804}"/>
              </a:ext>
            </a:extLst>
          </p:cNvPr>
          <p:cNvSpPr txBox="1"/>
          <p:nvPr/>
        </p:nvSpPr>
        <p:spPr>
          <a:xfrm>
            <a:off x="306469" y="7406818"/>
            <a:ext cx="1168910" cy="246221"/>
          </a:xfrm>
          <a:prstGeom prst="rect">
            <a:avLst/>
          </a:prstGeom>
          <a:noFill/>
        </p:spPr>
        <p:txBody>
          <a:bodyPr wrap="none" rtlCol="0">
            <a:spAutoFit/>
          </a:bodyPr>
          <a:lstStyle/>
          <a:p>
            <a:r>
              <a:rPr lang="en-US" sz="1000" dirty="0">
                <a:solidFill>
                  <a:schemeClr val="bg1">
                    <a:lumMod val="75000"/>
                  </a:schemeClr>
                </a:solidFill>
                <a:latin typeface="Gill Sans MT" panose="020B0502020104020203" pitchFamily="34" charset="0"/>
              </a:rPr>
              <a:t>CT0606 – CT0610</a:t>
            </a:r>
          </a:p>
        </p:txBody>
      </p:sp>
    </p:spTree>
    <p:extLst>
      <p:ext uri="{BB962C8B-B14F-4D97-AF65-F5344CB8AC3E}">
        <p14:creationId xmlns:p14="http://schemas.microsoft.com/office/powerpoint/2010/main" val="15871752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737A249A-5806-5940-F8CC-6155EABD8858}"/>
              </a:ext>
            </a:extLst>
          </p:cNvPr>
          <p:cNvPicPr>
            <a:picLocks noChangeAspect="1" noChangeArrowheads="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6324711" y="2191558"/>
            <a:ext cx="1995010" cy="199501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503238" y="365582"/>
            <a:ext cx="9051925" cy="369247"/>
          </a:xfrm>
        </p:spPr>
        <p:txBody>
          <a:bodyPr/>
          <a:lstStyle/>
          <a:p>
            <a:r>
              <a:rPr lang="en-US" dirty="0"/>
              <a:t>Other Bendon Food Options</a:t>
            </a:r>
          </a:p>
        </p:txBody>
      </p:sp>
      <p:pic>
        <p:nvPicPr>
          <p:cNvPr id="22" name="Picture 21">
            <a:extLst>
              <a:ext uri="{FF2B5EF4-FFF2-40B4-BE49-F238E27FC236}">
                <a16:creationId xmlns:a16="http://schemas.microsoft.com/office/drawing/2014/main" id="{77CCE7AB-3578-2319-B7F9-3221632AD47D}"/>
              </a:ext>
            </a:extLst>
          </p:cNvPr>
          <p:cNvPicPr>
            <a:picLocks noChangeAspect="1"/>
          </p:cNvPicPr>
          <p:nvPr/>
        </p:nvPicPr>
        <p:blipFill>
          <a:blip r:embed="rId3"/>
          <a:stretch>
            <a:fillRect/>
          </a:stretch>
        </p:blipFill>
        <p:spPr>
          <a:xfrm>
            <a:off x="876533" y="1141917"/>
            <a:ext cx="1969430" cy="668412"/>
          </a:xfrm>
          <a:prstGeom prst="rect">
            <a:avLst/>
          </a:prstGeom>
        </p:spPr>
      </p:pic>
      <p:pic>
        <p:nvPicPr>
          <p:cNvPr id="23" name="Picture 22">
            <a:extLst>
              <a:ext uri="{FF2B5EF4-FFF2-40B4-BE49-F238E27FC236}">
                <a16:creationId xmlns:a16="http://schemas.microsoft.com/office/drawing/2014/main" id="{960392F0-7A11-3962-216E-CB6B114D9326}"/>
              </a:ext>
            </a:extLst>
          </p:cNvPr>
          <p:cNvPicPr>
            <a:picLocks noChangeAspect="1"/>
          </p:cNvPicPr>
          <p:nvPr/>
        </p:nvPicPr>
        <p:blipFill>
          <a:blip r:embed="rId4"/>
          <a:stretch>
            <a:fillRect/>
          </a:stretch>
        </p:blipFill>
        <p:spPr>
          <a:xfrm>
            <a:off x="4044484" y="1141917"/>
            <a:ext cx="1969430" cy="668412"/>
          </a:xfrm>
          <a:prstGeom prst="rect">
            <a:avLst/>
          </a:prstGeom>
        </p:spPr>
      </p:pic>
      <p:pic>
        <p:nvPicPr>
          <p:cNvPr id="24" name="Picture 23">
            <a:extLst>
              <a:ext uri="{FF2B5EF4-FFF2-40B4-BE49-F238E27FC236}">
                <a16:creationId xmlns:a16="http://schemas.microsoft.com/office/drawing/2014/main" id="{09C54526-1D27-749C-E9EC-556EFD0B9ECB}"/>
              </a:ext>
            </a:extLst>
          </p:cNvPr>
          <p:cNvPicPr>
            <a:picLocks noChangeAspect="1"/>
          </p:cNvPicPr>
          <p:nvPr/>
        </p:nvPicPr>
        <p:blipFill>
          <a:blip r:embed="rId5"/>
          <a:stretch>
            <a:fillRect/>
          </a:stretch>
        </p:blipFill>
        <p:spPr>
          <a:xfrm>
            <a:off x="7158529" y="1145178"/>
            <a:ext cx="1969430" cy="668412"/>
          </a:xfrm>
          <a:prstGeom prst="rect">
            <a:avLst/>
          </a:prstGeom>
        </p:spPr>
      </p:pic>
      <p:pic>
        <p:nvPicPr>
          <p:cNvPr id="12" name="Picture 11">
            <a:extLst>
              <a:ext uri="{FF2B5EF4-FFF2-40B4-BE49-F238E27FC236}">
                <a16:creationId xmlns:a16="http://schemas.microsoft.com/office/drawing/2014/main" id="{1DEAC6EA-410A-8B41-9837-F9D00341DF62}"/>
              </a:ext>
            </a:extLst>
          </p:cNvPr>
          <p:cNvPicPr>
            <a:picLocks noChangeAspect="1"/>
          </p:cNvPicPr>
          <p:nvPr/>
        </p:nvPicPr>
        <p:blipFill>
          <a:blip r:embed="rId6"/>
          <a:stretch>
            <a:fillRect/>
          </a:stretch>
        </p:blipFill>
        <p:spPr>
          <a:xfrm>
            <a:off x="8149684" y="4495276"/>
            <a:ext cx="1181205" cy="1719887"/>
          </a:xfrm>
          <a:prstGeom prst="rect">
            <a:avLst/>
          </a:prstGeom>
        </p:spPr>
      </p:pic>
      <p:pic>
        <p:nvPicPr>
          <p:cNvPr id="16" name="Picture 15">
            <a:extLst>
              <a:ext uri="{FF2B5EF4-FFF2-40B4-BE49-F238E27FC236}">
                <a16:creationId xmlns:a16="http://schemas.microsoft.com/office/drawing/2014/main" id="{678BDD78-E07D-2355-5D93-AE04DB35786A}"/>
              </a:ext>
            </a:extLst>
          </p:cNvPr>
          <p:cNvPicPr>
            <a:picLocks noChangeAspect="1"/>
          </p:cNvPicPr>
          <p:nvPr/>
        </p:nvPicPr>
        <p:blipFill>
          <a:blip r:embed="rId7"/>
          <a:stretch>
            <a:fillRect/>
          </a:stretch>
        </p:blipFill>
        <p:spPr>
          <a:xfrm>
            <a:off x="7659861" y="2167627"/>
            <a:ext cx="2163802" cy="2163802"/>
          </a:xfrm>
          <a:prstGeom prst="rect">
            <a:avLst/>
          </a:prstGeom>
        </p:spPr>
      </p:pic>
      <p:sp>
        <p:nvSpPr>
          <p:cNvPr id="30" name="TextBox 29">
            <a:extLst>
              <a:ext uri="{FF2B5EF4-FFF2-40B4-BE49-F238E27FC236}">
                <a16:creationId xmlns:a16="http://schemas.microsoft.com/office/drawing/2014/main" id="{8553D5A9-0A4A-4297-6A92-7BCB9165F2BC}"/>
              </a:ext>
            </a:extLst>
          </p:cNvPr>
          <p:cNvSpPr txBox="1"/>
          <p:nvPr/>
        </p:nvSpPr>
        <p:spPr>
          <a:xfrm>
            <a:off x="3936949" y="6539124"/>
            <a:ext cx="2184503" cy="230832"/>
          </a:xfrm>
          <a:prstGeom prst="rect">
            <a:avLst/>
          </a:prstGeom>
          <a:noFill/>
        </p:spPr>
        <p:txBody>
          <a:bodyPr wrap="square" rtlCol="0">
            <a:spAutoFit/>
          </a:bodyPr>
          <a:lstStyle/>
          <a:p>
            <a:pPr algn="ctr"/>
            <a:r>
              <a:rPr lang="en-US" sz="900" dirty="0">
                <a:latin typeface="Gill Sans MT" panose="020B0502020104020203" pitchFamily="34" charset="77"/>
              </a:rPr>
              <a:t>Savory cookies in share-friendly packaging</a:t>
            </a:r>
          </a:p>
        </p:txBody>
      </p:sp>
      <p:sp>
        <p:nvSpPr>
          <p:cNvPr id="32" name="TextBox 31">
            <a:extLst>
              <a:ext uri="{FF2B5EF4-FFF2-40B4-BE49-F238E27FC236}">
                <a16:creationId xmlns:a16="http://schemas.microsoft.com/office/drawing/2014/main" id="{45099814-EDAD-7D6D-04A7-D37BEAB1E5D8}"/>
              </a:ext>
            </a:extLst>
          </p:cNvPr>
          <p:cNvSpPr txBox="1"/>
          <p:nvPr/>
        </p:nvSpPr>
        <p:spPr>
          <a:xfrm>
            <a:off x="6932625" y="6539124"/>
            <a:ext cx="2427184" cy="230832"/>
          </a:xfrm>
          <a:prstGeom prst="rect">
            <a:avLst/>
          </a:prstGeom>
          <a:noFill/>
        </p:spPr>
        <p:txBody>
          <a:bodyPr wrap="square" rtlCol="0">
            <a:spAutoFit/>
          </a:bodyPr>
          <a:lstStyle/>
          <a:p>
            <a:pPr algn="ctr"/>
            <a:r>
              <a:rPr lang="en-US" sz="900" dirty="0">
                <a:latin typeface="Gill Sans MT" panose="020B0502020104020203" pitchFamily="34" charset="77"/>
              </a:rPr>
              <a:t>A sweet reward for your child (or yourself!)</a:t>
            </a:r>
          </a:p>
        </p:txBody>
      </p:sp>
      <p:pic>
        <p:nvPicPr>
          <p:cNvPr id="1030" name="Picture 6">
            <a:extLst>
              <a:ext uri="{FF2B5EF4-FFF2-40B4-BE49-F238E27FC236}">
                <a16:creationId xmlns:a16="http://schemas.microsoft.com/office/drawing/2014/main" id="{2AA23980-80BC-7651-C08D-584B7A800554}"/>
              </a:ext>
            </a:extLst>
          </p:cNvPr>
          <p:cNvPicPr>
            <a:picLocks noChangeAspect="1" noChangeArrowheads="1"/>
          </p:cNvPicPr>
          <p:nvPr/>
        </p:nvPicPr>
        <p:blipFill rotWithShape="1">
          <a:blip r:embed="rId8" cstate="hqprint">
            <a:extLst>
              <a:ext uri="{28A0092B-C50C-407E-A947-70E740481C1C}">
                <a14:useLocalDpi xmlns:a14="http://schemas.microsoft.com/office/drawing/2010/main"/>
              </a:ext>
            </a:extLst>
          </a:blip>
          <a:srcRect/>
          <a:stretch/>
        </p:blipFill>
        <p:spPr bwMode="auto">
          <a:xfrm>
            <a:off x="331457" y="4380575"/>
            <a:ext cx="1602038" cy="19746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BF3EC886-E006-D217-B159-64F3450255AA}"/>
              </a:ext>
            </a:extLst>
          </p:cNvPr>
          <p:cNvPicPr>
            <a:picLocks noChangeAspect="1" noChangeArrowheads="1"/>
          </p:cNvPicPr>
          <p:nvPr/>
        </p:nvPicPr>
        <p:blipFill rotWithShape="1">
          <a:blip r:embed="rId9" cstate="hqprint">
            <a:extLst>
              <a:ext uri="{28A0092B-C50C-407E-A947-70E740481C1C}">
                <a14:useLocalDpi xmlns:a14="http://schemas.microsoft.com/office/drawing/2010/main"/>
              </a:ext>
            </a:extLst>
          </a:blip>
          <a:srcRect/>
          <a:stretch/>
        </p:blipFill>
        <p:spPr bwMode="auto">
          <a:xfrm>
            <a:off x="2109889" y="2346338"/>
            <a:ext cx="1309440" cy="175000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F9016677-F478-D585-0D19-DE28BE61F60E}"/>
              </a:ext>
            </a:extLst>
          </p:cNvPr>
          <p:cNvPicPr>
            <a:picLocks noChangeAspect="1" noChangeArrowheads="1"/>
          </p:cNvPicPr>
          <p:nvPr/>
        </p:nvPicPr>
        <p:blipFill>
          <a:blip r:embed="rId10" cstate="hqprint">
            <a:extLst>
              <a:ext uri="{28A0092B-C50C-407E-A947-70E740481C1C}">
                <a14:useLocalDpi xmlns:a14="http://schemas.microsoft.com/office/drawing/2010/main"/>
              </a:ext>
            </a:extLst>
          </a:blip>
          <a:srcRect/>
          <a:stretch>
            <a:fillRect/>
          </a:stretch>
        </p:blipFill>
        <p:spPr bwMode="auto">
          <a:xfrm>
            <a:off x="301859" y="2198829"/>
            <a:ext cx="1878858" cy="187885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AABE1A5D-EB1C-01FB-6B3E-2E94B92D162C}"/>
              </a:ext>
            </a:extLst>
          </p:cNvPr>
          <p:cNvPicPr>
            <a:picLocks noChangeAspect="1" noChangeArrowheads="1"/>
          </p:cNvPicPr>
          <p:nvPr/>
        </p:nvPicPr>
        <p:blipFill rotWithShape="1">
          <a:blip r:embed="rId11" cstate="hqprint">
            <a:extLst>
              <a:ext uri="{28A0092B-C50C-407E-A947-70E740481C1C}">
                <a14:useLocalDpi xmlns:a14="http://schemas.microsoft.com/office/drawing/2010/main"/>
              </a:ext>
            </a:extLst>
          </a:blip>
          <a:srcRect/>
          <a:stretch/>
        </p:blipFill>
        <p:spPr bwMode="auto">
          <a:xfrm>
            <a:off x="1968542" y="4466187"/>
            <a:ext cx="1395154" cy="1878858"/>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172CEE85-E1E9-7F48-D382-97BEC3BF233F}"/>
              </a:ext>
            </a:extLst>
          </p:cNvPr>
          <p:cNvSpPr txBox="1"/>
          <p:nvPr/>
        </p:nvSpPr>
        <p:spPr>
          <a:xfrm>
            <a:off x="635398" y="6539124"/>
            <a:ext cx="2184503" cy="230832"/>
          </a:xfrm>
          <a:prstGeom prst="rect">
            <a:avLst/>
          </a:prstGeom>
          <a:noFill/>
        </p:spPr>
        <p:txBody>
          <a:bodyPr wrap="square" rtlCol="0">
            <a:spAutoFit/>
          </a:bodyPr>
          <a:lstStyle/>
          <a:p>
            <a:pPr algn="ctr"/>
            <a:r>
              <a:rPr lang="en-US" sz="900" dirty="0">
                <a:latin typeface="Gill Sans MT" panose="020B0502020104020203" pitchFamily="34" charset="77"/>
              </a:rPr>
              <a:t>Delicious, health-conscious snacks</a:t>
            </a:r>
          </a:p>
        </p:txBody>
      </p:sp>
      <p:pic>
        <p:nvPicPr>
          <p:cNvPr id="2" name="Picture 1" descr="A box of children's cookies&#10;&#10;Description automatically generated">
            <a:extLst>
              <a:ext uri="{FF2B5EF4-FFF2-40B4-BE49-F238E27FC236}">
                <a16:creationId xmlns:a16="http://schemas.microsoft.com/office/drawing/2014/main" id="{D34693C4-820B-5B46-8438-B7799BB009FD}"/>
              </a:ext>
            </a:extLst>
          </p:cNvPr>
          <p:cNvPicPr>
            <a:picLocks noChangeAspect="1"/>
          </p:cNvPicPr>
          <p:nvPr/>
        </p:nvPicPr>
        <p:blipFill>
          <a:blip r:embed="rId12"/>
          <a:stretch>
            <a:fillRect/>
          </a:stretch>
        </p:blipFill>
        <p:spPr>
          <a:xfrm>
            <a:off x="3833388" y="2432497"/>
            <a:ext cx="1157339" cy="1750008"/>
          </a:xfrm>
          <a:prstGeom prst="rect">
            <a:avLst/>
          </a:prstGeom>
        </p:spPr>
      </p:pic>
      <p:pic>
        <p:nvPicPr>
          <p:cNvPr id="4" name="Picture 3" descr="A box of cookies and a cartoon pony&#10;&#10;Description automatically generated">
            <a:extLst>
              <a:ext uri="{FF2B5EF4-FFF2-40B4-BE49-F238E27FC236}">
                <a16:creationId xmlns:a16="http://schemas.microsoft.com/office/drawing/2014/main" id="{37255AA9-2C1F-3883-BAA1-1730C2596420}"/>
              </a:ext>
            </a:extLst>
          </p:cNvPr>
          <p:cNvPicPr>
            <a:picLocks noChangeAspect="1"/>
          </p:cNvPicPr>
          <p:nvPr/>
        </p:nvPicPr>
        <p:blipFill>
          <a:blip r:embed="rId13"/>
          <a:stretch>
            <a:fillRect/>
          </a:stretch>
        </p:blipFill>
        <p:spPr>
          <a:xfrm>
            <a:off x="5166206" y="2392054"/>
            <a:ext cx="1159671" cy="1750007"/>
          </a:xfrm>
          <a:prstGeom prst="rect">
            <a:avLst/>
          </a:prstGeom>
        </p:spPr>
      </p:pic>
      <p:pic>
        <p:nvPicPr>
          <p:cNvPr id="6" name="Picture 5" descr="A box of cookies&#10;&#10;Description automatically generated">
            <a:extLst>
              <a:ext uri="{FF2B5EF4-FFF2-40B4-BE49-F238E27FC236}">
                <a16:creationId xmlns:a16="http://schemas.microsoft.com/office/drawing/2014/main" id="{66C68EFA-F6CE-91C6-9AA6-631049BE9A71}"/>
              </a:ext>
            </a:extLst>
          </p:cNvPr>
          <p:cNvPicPr>
            <a:picLocks noChangeAspect="1"/>
          </p:cNvPicPr>
          <p:nvPr/>
        </p:nvPicPr>
        <p:blipFill>
          <a:blip r:embed="rId14"/>
          <a:stretch>
            <a:fillRect/>
          </a:stretch>
        </p:blipFill>
        <p:spPr>
          <a:xfrm>
            <a:off x="4247559" y="4457841"/>
            <a:ext cx="1486335" cy="1935332"/>
          </a:xfrm>
          <a:prstGeom prst="rect">
            <a:avLst/>
          </a:prstGeom>
        </p:spPr>
      </p:pic>
      <p:pic>
        <p:nvPicPr>
          <p:cNvPr id="7" name="Picture 6" descr="A white container with a blue and white lid&#10;&#10;Description automatically generated">
            <a:extLst>
              <a:ext uri="{FF2B5EF4-FFF2-40B4-BE49-F238E27FC236}">
                <a16:creationId xmlns:a16="http://schemas.microsoft.com/office/drawing/2014/main" id="{C1D60F80-7433-00A8-3683-FE9BD2F54920}"/>
              </a:ext>
            </a:extLst>
          </p:cNvPr>
          <p:cNvPicPr>
            <a:picLocks noChangeAspect="1"/>
          </p:cNvPicPr>
          <p:nvPr/>
        </p:nvPicPr>
        <p:blipFill>
          <a:blip r:embed="rId15"/>
          <a:stretch>
            <a:fillRect/>
          </a:stretch>
        </p:blipFill>
        <p:spPr>
          <a:xfrm>
            <a:off x="6974525" y="4770883"/>
            <a:ext cx="1115333" cy="1444316"/>
          </a:xfrm>
          <a:prstGeom prst="rect">
            <a:avLst/>
          </a:prstGeom>
        </p:spPr>
      </p:pic>
    </p:spTree>
    <p:extLst>
      <p:ext uri="{BB962C8B-B14F-4D97-AF65-F5344CB8AC3E}">
        <p14:creationId xmlns:p14="http://schemas.microsoft.com/office/powerpoint/2010/main" val="1172093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a:extLst>
              <a:ext uri="{FF2B5EF4-FFF2-40B4-BE49-F238E27FC236}">
                <a16:creationId xmlns:a16="http://schemas.microsoft.com/office/drawing/2014/main" id="{2610DCE7-6D3C-4658-98DC-24C97296A586}"/>
              </a:ext>
            </a:extLst>
          </p:cNvPr>
          <p:cNvSpPr/>
          <p:nvPr/>
        </p:nvSpPr>
        <p:spPr>
          <a:xfrm>
            <a:off x="5058243" y="2325013"/>
            <a:ext cx="4542472" cy="4652354"/>
          </a:xfrm>
          <a:prstGeom prst="roundRect">
            <a:avLst>
              <a:gd name="adj" fmla="val 1206"/>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503238" y="365582"/>
            <a:ext cx="9051925" cy="369247"/>
          </a:xfrm>
        </p:spPr>
        <p:txBody>
          <a:bodyPr/>
          <a:lstStyle/>
          <a:p>
            <a:r>
              <a:rPr lang="en-US" dirty="0">
                <a:latin typeface="Gill Sans MT" panose="020B0502020104020203" pitchFamily="34" charset="0"/>
              </a:rPr>
              <a:t>Bendon Overview</a:t>
            </a:r>
          </a:p>
        </p:txBody>
      </p:sp>
      <p:sp>
        <p:nvSpPr>
          <p:cNvPr id="7" name="Content Placeholder 2">
            <a:extLst>
              <a:ext uri="{FF2B5EF4-FFF2-40B4-BE49-F238E27FC236}">
                <a16:creationId xmlns:a16="http://schemas.microsoft.com/office/drawing/2014/main" id="{5264D994-9293-BE40-B1E0-6D94B130359D}"/>
              </a:ext>
            </a:extLst>
          </p:cNvPr>
          <p:cNvSpPr>
            <a:spLocks noGrp="1"/>
          </p:cNvSpPr>
          <p:nvPr>
            <p:ph idx="14"/>
          </p:nvPr>
        </p:nvSpPr>
        <p:spPr>
          <a:xfrm>
            <a:off x="457200" y="1001871"/>
            <a:ext cx="9144001" cy="1165855"/>
          </a:xfrm>
        </p:spPr>
        <p:txBody>
          <a:bodyPr>
            <a:noAutofit/>
          </a:bodyPr>
          <a:lstStyle/>
          <a:p>
            <a:pPr indent="0">
              <a:lnSpc>
                <a:spcPts val="1600"/>
              </a:lnSpc>
              <a:buNone/>
            </a:pPr>
            <a:r>
              <a:rPr lang="en-US" sz="1200" dirty="0">
                <a:latin typeface="Gill Sans MT" panose="020B0502020104020203" pitchFamily="34" charset="0"/>
              </a:rPr>
              <a:t>Since its founding in 2001 in Ashland, Ohio, Bendon has become the industry leader in licensed children’s activities. From coloring books and storybooks to toys and games, our thoughtfully designed product line spans a variety of creative play patterns with engaging content and hands-on activities that encourage imagination and fun. For 20 years, Bendon has been dedicated to delivering what retailers and consumers value most—high-quality, affordable products featuring beloved characters, EDLC and EDLP, strong margins, on-time deliveries, and quick speed to market.</a:t>
            </a:r>
          </a:p>
          <a:p>
            <a:pPr indent="0">
              <a:lnSpc>
                <a:spcPts val="1600"/>
              </a:lnSpc>
              <a:buNone/>
            </a:pPr>
            <a:r>
              <a:rPr lang="en-US" sz="1200" dirty="0">
                <a:latin typeface="Gill Sans MT" panose="020B0502020104020203" pitchFamily="34" charset="0"/>
                <a:hlinkClick r:id="rId2"/>
              </a:rPr>
              <a:t>About Bendon</a:t>
            </a:r>
            <a:endParaRPr lang="en-US" sz="1050" dirty="0">
              <a:solidFill>
                <a:schemeClr val="tx1"/>
              </a:solidFill>
            </a:endParaRPr>
          </a:p>
        </p:txBody>
      </p:sp>
      <p:sp>
        <p:nvSpPr>
          <p:cNvPr id="4" name="object 5">
            <a:extLst>
              <a:ext uri="{FF2B5EF4-FFF2-40B4-BE49-F238E27FC236}">
                <a16:creationId xmlns:a16="http://schemas.microsoft.com/office/drawing/2014/main" id="{48FF51DB-67A6-BD13-6777-94E7A67381C6}"/>
              </a:ext>
            </a:extLst>
          </p:cNvPr>
          <p:cNvSpPr/>
          <p:nvPr/>
        </p:nvSpPr>
        <p:spPr>
          <a:xfrm>
            <a:off x="457201" y="2325012"/>
            <a:ext cx="2163318" cy="1663445"/>
          </a:xfrm>
          <a:prstGeom prst="rect">
            <a:avLst/>
          </a:prstGeom>
          <a:blipFill>
            <a:blip r:embed="rId3" cstate="print"/>
            <a:stretch>
              <a:fillRect/>
            </a:stretch>
          </a:blipFill>
        </p:spPr>
        <p:txBody>
          <a:bodyPr wrap="square" lIns="0" tIns="0" rIns="0" bIns="0" rtlCol="0"/>
          <a:lstStyle/>
          <a:p>
            <a:endParaRPr/>
          </a:p>
        </p:txBody>
      </p:sp>
      <p:sp>
        <p:nvSpPr>
          <p:cNvPr id="10" name="object 9">
            <a:extLst>
              <a:ext uri="{FF2B5EF4-FFF2-40B4-BE49-F238E27FC236}">
                <a16:creationId xmlns:a16="http://schemas.microsoft.com/office/drawing/2014/main" id="{D414C4DE-1F77-868A-0D91-E8D0DAC5CD9C}"/>
              </a:ext>
            </a:extLst>
          </p:cNvPr>
          <p:cNvSpPr/>
          <p:nvPr/>
        </p:nvSpPr>
        <p:spPr>
          <a:xfrm>
            <a:off x="2757722" y="2325012"/>
            <a:ext cx="2163318" cy="1663446"/>
          </a:xfrm>
          <a:prstGeom prst="rect">
            <a:avLst/>
          </a:prstGeom>
          <a:blipFill>
            <a:blip r:embed="rId4" cstate="print"/>
            <a:stretch>
              <a:fillRect/>
            </a:stretch>
          </a:blipFill>
        </p:spPr>
        <p:txBody>
          <a:bodyPr wrap="square" lIns="0" tIns="0" rIns="0" bIns="0" rtlCol="0"/>
          <a:lstStyle/>
          <a:p>
            <a:endParaRPr/>
          </a:p>
        </p:txBody>
      </p:sp>
      <p:sp>
        <p:nvSpPr>
          <p:cNvPr id="49" name="TextBox 48">
            <a:extLst>
              <a:ext uri="{FF2B5EF4-FFF2-40B4-BE49-F238E27FC236}">
                <a16:creationId xmlns:a16="http://schemas.microsoft.com/office/drawing/2014/main" id="{F48847B6-EA4E-2652-7E43-C7AED2353A8A}"/>
              </a:ext>
            </a:extLst>
          </p:cNvPr>
          <p:cNvSpPr txBox="1"/>
          <p:nvPr/>
        </p:nvSpPr>
        <p:spPr>
          <a:xfrm>
            <a:off x="457200" y="3612295"/>
            <a:ext cx="2163319" cy="246221"/>
          </a:xfrm>
          <a:prstGeom prst="rect">
            <a:avLst/>
          </a:prstGeom>
          <a:noFill/>
        </p:spPr>
        <p:txBody>
          <a:bodyPr wrap="square" rtlCol="0" anchor="ctr">
            <a:spAutoFit/>
          </a:bodyPr>
          <a:lstStyle/>
          <a:p>
            <a:pPr algn="ctr"/>
            <a:r>
              <a:rPr lang="en-US" sz="1000" b="1" dirty="0">
                <a:solidFill>
                  <a:schemeClr val="bg1"/>
                </a:solidFill>
                <a:latin typeface="Gill Sans MT" panose="020B0502020104020203" pitchFamily="34" charset="77"/>
              </a:rPr>
              <a:t>In over 85,000 retail stores</a:t>
            </a:r>
          </a:p>
        </p:txBody>
      </p:sp>
      <p:sp>
        <p:nvSpPr>
          <p:cNvPr id="51" name="TextBox 50">
            <a:extLst>
              <a:ext uri="{FF2B5EF4-FFF2-40B4-BE49-F238E27FC236}">
                <a16:creationId xmlns:a16="http://schemas.microsoft.com/office/drawing/2014/main" id="{9351F8C3-47D9-096B-ABD3-E2D7FAD7E6D4}"/>
              </a:ext>
            </a:extLst>
          </p:cNvPr>
          <p:cNvSpPr txBox="1"/>
          <p:nvPr/>
        </p:nvSpPr>
        <p:spPr>
          <a:xfrm>
            <a:off x="2757722" y="3535350"/>
            <a:ext cx="2163318" cy="400110"/>
          </a:xfrm>
          <a:prstGeom prst="rect">
            <a:avLst/>
          </a:prstGeom>
          <a:noFill/>
        </p:spPr>
        <p:txBody>
          <a:bodyPr wrap="square" rtlCol="0" anchor="ctr">
            <a:spAutoFit/>
          </a:bodyPr>
          <a:lstStyle/>
          <a:p>
            <a:pPr algn="ctr"/>
            <a:r>
              <a:rPr lang="en-US" sz="1000" b="1" dirty="0">
                <a:solidFill>
                  <a:schemeClr val="bg1"/>
                </a:solidFill>
                <a:latin typeface="Gill Sans MT" panose="020B0502020104020203" pitchFamily="34" charset="77"/>
              </a:rPr>
              <a:t>Over 50 license partners,  representing over 230 brands</a:t>
            </a:r>
          </a:p>
        </p:txBody>
      </p:sp>
      <p:grpSp>
        <p:nvGrpSpPr>
          <p:cNvPr id="85" name="Group 84">
            <a:extLst>
              <a:ext uri="{FF2B5EF4-FFF2-40B4-BE49-F238E27FC236}">
                <a16:creationId xmlns:a16="http://schemas.microsoft.com/office/drawing/2014/main" id="{92C68CE4-1BBE-A4B8-78BC-EBBF413987A5}"/>
              </a:ext>
            </a:extLst>
          </p:cNvPr>
          <p:cNvGrpSpPr/>
          <p:nvPr/>
        </p:nvGrpSpPr>
        <p:grpSpPr>
          <a:xfrm>
            <a:off x="457201" y="4121014"/>
            <a:ext cx="2166806" cy="1372691"/>
            <a:chOff x="6700931" y="4203311"/>
            <a:chExt cx="2900269" cy="1280160"/>
          </a:xfrm>
        </p:grpSpPr>
        <p:sp>
          <p:nvSpPr>
            <p:cNvPr id="54" name="Rounded Rectangle 53">
              <a:extLst>
                <a:ext uri="{FF2B5EF4-FFF2-40B4-BE49-F238E27FC236}">
                  <a16:creationId xmlns:a16="http://schemas.microsoft.com/office/drawing/2014/main" id="{7AE7EF33-A6D3-8720-FE4C-11D4E4C8C2D5}"/>
                </a:ext>
              </a:extLst>
            </p:cNvPr>
            <p:cNvSpPr/>
            <p:nvPr/>
          </p:nvSpPr>
          <p:spPr>
            <a:xfrm>
              <a:off x="6705600" y="4203311"/>
              <a:ext cx="2895600" cy="1280160"/>
            </a:xfrm>
            <a:prstGeom prst="roundRect">
              <a:avLst>
                <a:gd name="adj" fmla="val 4491"/>
              </a:avLst>
            </a:prstGeom>
            <a:solidFill>
              <a:srgbClr val="009BD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TextBox 62">
              <a:extLst>
                <a:ext uri="{FF2B5EF4-FFF2-40B4-BE49-F238E27FC236}">
                  <a16:creationId xmlns:a16="http://schemas.microsoft.com/office/drawing/2014/main" id="{C6047F5D-72D3-FCD4-B917-970E95730625}"/>
                </a:ext>
              </a:extLst>
            </p:cNvPr>
            <p:cNvSpPr txBox="1"/>
            <p:nvPr/>
          </p:nvSpPr>
          <p:spPr>
            <a:xfrm>
              <a:off x="6700931" y="4203312"/>
              <a:ext cx="2895600" cy="595618"/>
            </a:xfrm>
            <a:prstGeom prst="rect">
              <a:avLst/>
            </a:prstGeom>
            <a:noFill/>
          </p:spPr>
          <p:txBody>
            <a:bodyPr wrap="square" tIns="0" rIns="91440" bIns="0" rtlCol="0" anchor="ctr" anchorCtr="1">
              <a:noAutofit/>
            </a:bodyPr>
            <a:lstStyle/>
            <a:p>
              <a:pPr algn="ctr"/>
              <a:r>
                <a:rPr lang="en-US" sz="1000" b="1" cap="all" dirty="0">
                  <a:solidFill>
                    <a:schemeClr val="bg1"/>
                  </a:solidFill>
                  <a:latin typeface="Gill Sans MT"/>
                </a:rPr>
                <a:t>Business model to succeed</a:t>
              </a:r>
            </a:p>
          </p:txBody>
        </p:sp>
        <p:sp>
          <p:nvSpPr>
            <p:cNvPr id="64" name="TextBox 63">
              <a:extLst>
                <a:ext uri="{FF2B5EF4-FFF2-40B4-BE49-F238E27FC236}">
                  <a16:creationId xmlns:a16="http://schemas.microsoft.com/office/drawing/2014/main" id="{C326715F-203D-4E44-BB66-79C1F7691D17}"/>
                </a:ext>
              </a:extLst>
            </p:cNvPr>
            <p:cNvSpPr txBox="1"/>
            <p:nvPr/>
          </p:nvSpPr>
          <p:spPr>
            <a:xfrm>
              <a:off x="6700931" y="4742164"/>
              <a:ext cx="2895600" cy="574731"/>
            </a:xfrm>
            <a:prstGeom prst="rect">
              <a:avLst/>
            </a:prstGeom>
            <a:noFill/>
          </p:spPr>
          <p:txBody>
            <a:bodyPr wrap="square" lIns="274320" tIns="0" rIns="274320" bIns="0" rtlCol="0" anchor="t" anchorCtr="0">
              <a:noAutofit/>
            </a:bodyPr>
            <a:lstStyle/>
            <a:p>
              <a:pPr>
                <a:lnSpc>
                  <a:spcPts val="1000"/>
                </a:lnSpc>
              </a:pPr>
              <a:r>
                <a:rPr lang="en-US" sz="900" dirty="0">
                  <a:solidFill>
                    <a:schemeClr val="bg1"/>
                  </a:solidFill>
                  <a:latin typeface="Gill Sans MT"/>
                </a:rPr>
                <a:t>Our lean business model allows flexibility and quick speed to market on strong value propositions.</a:t>
              </a:r>
            </a:p>
          </p:txBody>
        </p:sp>
      </p:grpSp>
      <p:grpSp>
        <p:nvGrpSpPr>
          <p:cNvPr id="87" name="Group 86">
            <a:extLst>
              <a:ext uri="{FF2B5EF4-FFF2-40B4-BE49-F238E27FC236}">
                <a16:creationId xmlns:a16="http://schemas.microsoft.com/office/drawing/2014/main" id="{14F1C6B3-DB1F-75D0-E3F6-93CC0C00BC23}"/>
              </a:ext>
            </a:extLst>
          </p:cNvPr>
          <p:cNvGrpSpPr/>
          <p:nvPr/>
        </p:nvGrpSpPr>
        <p:grpSpPr>
          <a:xfrm>
            <a:off x="457200" y="5613324"/>
            <a:ext cx="2163319" cy="1372691"/>
            <a:chOff x="457200" y="5695621"/>
            <a:chExt cx="2895601" cy="1280160"/>
          </a:xfrm>
        </p:grpSpPr>
        <p:sp>
          <p:nvSpPr>
            <p:cNvPr id="56" name="Rounded Rectangle 55">
              <a:extLst>
                <a:ext uri="{FF2B5EF4-FFF2-40B4-BE49-F238E27FC236}">
                  <a16:creationId xmlns:a16="http://schemas.microsoft.com/office/drawing/2014/main" id="{3A4B601B-2FA9-0778-6D3C-BFC7ADA0D28C}"/>
                </a:ext>
              </a:extLst>
            </p:cNvPr>
            <p:cNvSpPr/>
            <p:nvPr/>
          </p:nvSpPr>
          <p:spPr>
            <a:xfrm>
              <a:off x="457849" y="5695621"/>
              <a:ext cx="2894952" cy="1280160"/>
            </a:xfrm>
            <a:prstGeom prst="roundRect">
              <a:avLst>
                <a:gd name="adj" fmla="val 4491"/>
              </a:avLst>
            </a:prstGeom>
            <a:solidFill>
              <a:srgbClr val="ED1C2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5" name="TextBox 64">
              <a:extLst>
                <a:ext uri="{FF2B5EF4-FFF2-40B4-BE49-F238E27FC236}">
                  <a16:creationId xmlns:a16="http://schemas.microsoft.com/office/drawing/2014/main" id="{CAF9C958-8910-2360-7AB0-DBFADD4BB78F}"/>
                </a:ext>
              </a:extLst>
            </p:cNvPr>
            <p:cNvSpPr txBox="1"/>
            <p:nvPr/>
          </p:nvSpPr>
          <p:spPr>
            <a:xfrm>
              <a:off x="457200" y="5695621"/>
              <a:ext cx="2895600" cy="595618"/>
            </a:xfrm>
            <a:prstGeom prst="rect">
              <a:avLst/>
            </a:prstGeom>
            <a:noFill/>
          </p:spPr>
          <p:txBody>
            <a:bodyPr wrap="square" tIns="0" rIns="91440" bIns="0" rtlCol="0" anchor="ctr" anchorCtr="1">
              <a:noAutofit/>
            </a:bodyPr>
            <a:lstStyle/>
            <a:p>
              <a:pPr algn="ctr"/>
              <a:r>
                <a:rPr lang="en-US" sz="1000" b="1" cap="all" dirty="0">
                  <a:solidFill>
                    <a:schemeClr val="bg1"/>
                  </a:solidFill>
                  <a:latin typeface="Gill Sans MT"/>
                </a:rPr>
                <a:t>Positioned to be</a:t>
              </a:r>
            </a:p>
            <a:p>
              <a:pPr algn="ctr"/>
              <a:r>
                <a:rPr lang="en-US" sz="1000" b="1" cap="all" dirty="0">
                  <a:solidFill>
                    <a:schemeClr val="bg1"/>
                  </a:solidFill>
                  <a:latin typeface="Gill Sans MT"/>
                </a:rPr>
                <a:t>a strategic partner</a:t>
              </a:r>
            </a:p>
          </p:txBody>
        </p:sp>
        <p:sp>
          <p:nvSpPr>
            <p:cNvPr id="66" name="TextBox 65">
              <a:extLst>
                <a:ext uri="{FF2B5EF4-FFF2-40B4-BE49-F238E27FC236}">
                  <a16:creationId xmlns:a16="http://schemas.microsoft.com/office/drawing/2014/main" id="{47810202-78D8-2E52-A5CA-B92DFFA24BE5}"/>
                </a:ext>
              </a:extLst>
            </p:cNvPr>
            <p:cNvSpPr txBox="1"/>
            <p:nvPr/>
          </p:nvSpPr>
          <p:spPr>
            <a:xfrm>
              <a:off x="457200" y="6213586"/>
              <a:ext cx="2895600" cy="595618"/>
            </a:xfrm>
            <a:prstGeom prst="rect">
              <a:avLst/>
            </a:prstGeom>
            <a:noFill/>
          </p:spPr>
          <p:txBody>
            <a:bodyPr wrap="square" lIns="274320" tIns="0" rIns="274320" bIns="0" rtlCol="0" anchor="t" anchorCtr="0">
              <a:noAutofit/>
            </a:bodyPr>
            <a:lstStyle/>
            <a:p>
              <a:pPr>
                <a:lnSpc>
                  <a:spcPts val="1000"/>
                </a:lnSpc>
              </a:pPr>
              <a:r>
                <a:rPr lang="en-US" sz="900" dirty="0">
                  <a:solidFill>
                    <a:schemeClr val="bg1"/>
                  </a:solidFill>
                  <a:latin typeface="Gill Sans MT"/>
                </a:rPr>
                <a:t>Relationships with the world’s largest  entertainment studios and access to POS for  over 85,000 retail outlets enable us to predict  trends and react quickly.</a:t>
              </a:r>
            </a:p>
          </p:txBody>
        </p:sp>
      </p:grpSp>
      <p:grpSp>
        <p:nvGrpSpPr>
          <p:cNvPr id="86" name="Group 85">
            <a:extLst>
              <a:ext uri="{FF2B5EF4-FFF2-40B4-BE49-F238E27FC236}">
                <a16:creationId xmlns:a16="http://schemas.microsoft.com/office/drawing/2014/main" id="{967BB940-6068-C7ED-0811-606A0FF580AD}"/>
              </a:ext>
            </a:extLst>
          </p:cNvPr>
          <p:cNvGrpSpPr/>
          <p:nvPr/>
        </p:nvGrpSpPr>
        <p:grpSpPr>
          <a:xfrm>
            <a:off x="2757722" y="5613324"/>
            <a:ext cx="2163318" cy="1372691"/>
            <a:chOff x="3588080" y="5695621"/>
            <a:chExt cx="2895600" cy="1280160"/>
          </a:xfrm>
        </p:grpSpPr>
        <p:sp>
          <p:nvSpPr>
            <p:cNvPr id="57" name="Rounded Rectangle 56">
              <a:extLst>
                <a:ext uri="{FF2B5EF4-FFF2-40B4-BE49-F238E27FC236}">
                  <a16:creationId xmlns:a16="http://schemas.microsoft.com/office/drawing/2014/main" id="{66234B45-463F-49AE-75D7-4438FC231BBE}"/>
                </a:ext>
              </a:extLst>
            </p:cNvPr>
            <p:cNvSpPr/>
            <p:nvPr/>
          </p:nvSpPr>
          <p:spPr>
            <a:xfrm>
              <a:off x="3588728" y="5695621"/>
              <a:ext cx="2894952" cy="1280160"/>
            </a:xfrm>
            <a:prstGeom prst="roundRect">
              <a:avLst>
                <a:gd name="adj" fmla="val 4491"/>
              </a:avLst>
            </a:prstGeom>
            <a:solidFill>
              <a:srgbClr val="034EA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TextBox 66">
              <a:extLst>
                <a:ext uri="{FF2B5EF4-FFF2-40B4-BE49-F238E27FC236}">
                  <a16:creationId xmlns:a16="http://schemas.microsoft.com/office/drawing/2014/main" id="{3938A195-3054-A5FC-B04F-6586C2841FDC}"/>
                </a:ext>
              </a:extLst>
            </p:cNvPr>
            <p:cNvSpPr txBox="1"/>
            <p:nvPr/>
          </p:nvSpPr>
          <p:spPr>
            <a:xfrm>
              <a:off x="3588080" y="5695621"/>
              <a:ext cx="2895600" cy="595618"/>
            </a:xfrm>
            <a:prstGeom prst="rect">
              <a:avLst/>
            </a:prstGeom>
            <a:noFill/>
          </p:spPr>
          <p:txBody>
            <a:bodyPr wrap="square" tIns="0" rIns="91440" bIns="0" rtlCol="0" anchor="ctr" anchorCtr="1">
              <a:noAutofit/>
            </a:bodyPr>
            <a:lstStyle/>
            <a:p>
              <a:pPr algn="ctr"/>
              <a:r>
                <a:rPr lang="en-US" sz="1000" b="1" cap="all" dirty="0">
                  <a:solidFill>
                    <a:schemeClr val="bg1"/>
                  </a:solidFill>
                  <a:latin typeface="Gill Sans MT"/>
                </a:rPr>
                <a:t>Built to last and</a:t>
              </a:r>
            </a:p>
            <a:p>
              <a:pPr algn="ctr"/>
              <a:r>
                <a:rPr lang="en-US" sz="1000" b="1" cap="all" dirty="0">
                  <a:solidFill>
                    <a:schemeClr val="bg1"/>
                  </a:solidFill>
                  <a:latin typeface="Gill Sans MT"/>
                </a:rPr>
                <a:t>poised to grow</a:t>
              </a:r>
            </a:p>
          </p:txBody>
        </p:sp>
        <p:sp>
          <p:nvSpPr>
            <p:cNvPr id="68" name="TextBox 67">
              <a:extLst>
                <a:ext uri="{FF2B5EF4-FFF2-40B4-BE49-F238E27FC236}">
                  <a16:creationId xmlns:a16="http://schemas.microsoft.com/office/drawing/2014/main" id="{F8DA03F0-5507-66C5-62D7-8D299876E248}"/>
                </a:ext>
              </a:extLst>
            </p:cNvPr>
            <p:cNvSpPr txBox="1"/>
            <p:nvPr/>
          </p:nvSpPr>
          <p:spPr>
            <a:xfrm>
              <a:off x="3588080" y="6213586"/>
              <a:ext cx="2895600" cy="595618"/>
            </a:xfrm>
            <a:prstGeom prst="rect">
              <a:avLst/>
            </a:prstGeom>
            <a:noFill/>
          </p:spPr>
          <p:txBody>
            <a:bodyPr wrap="square" lIns="274320" tIns="0" rIns="274320" bIns="0" rtlCol="0" anchor="t" anchorCtr="0">
              <a:noAutofit/>
            </a:bodyPr>
            <a:lstStyle/>
            <a:p>
              <a:pPr>
                <a:lnSpc>
                  <a:spcPts val="1000"/>
                </a:lnSpc>
              </a:pPr>
              <a:r>
                <a:rPr lang="en-US" sz="900" dirty="0">
                  <a:solidFill>
                    <a:schemeClr val="bg1"/>
                  </a:solidFill>
                  <a:latin typeface="Gill Sans MT"/>
                </a:rPr>
                <a:t>Bendon is founder-led with an experienced executive team, profitable from inception, and has continued growth with acquisitions. </a:t>
              </a:r>
            </a:p>
          </p:txBody>
        </p:sp>
      </p:grpSp>
      <p:grpSp>
        <p:nvGrpSpPr>
          <p:cNvPr id="83" name="Group 82">
            <a:extLst>
              <a:ext uri="{FF2B5EF4-FFF2-40B4-BE49-F238E27FC236}">
                <a16:creationId xmlns:a16="http://schemas.microsoft.com/office/drawing/2014/main" id="{A5544B52-2873-99B8-BDDA-53BBAC4E6D26}"/>
              </a:ext>
            </a:extLst>
          </p:cNvPr>
          <p:cNvGrpSpPr/>
          <p:nvPr/>
        </p:nvGrpSpPr>
        <p:grpSpPr>
          <a:xfrm>
            <a:off x="2757722" y="4121014"/>
            <a:ext cx="2163318" cy="1372691"/>
            <a:chOff x="6700931" y="5695621"/>
            <a:chExt cx="2895600" cy="1280160"/>
          </a:xfrm>
        </p:grpSpPr>
        <p:sp>
          <p:nvSpPr>
            <p:cNvPr id="58" name="Rounded Rectangle 57">
              <a:extLst>
                <a:ext uri="{FF2B5EF4-FFF2-40B4-BE49-F238E27FC236}">
                  <a16:creationId xmlns:a16="http://schemas.microsoft.com/office/drawing/2014/main" id="{5EBD21E1-936B-69E8-0CFF-DF26CF078794}"/>
                </a:ext>
              </a:extLst>
            </p:cNvPr>
            <p:cNvSpPr/>
            <p:nvPr/>
          </p:nvSpPr>
          <p:spPr>
            <a:xfrm>
              <a:off x="6701579" y="5695621"/>
              <a:ext cx="2894952" cy="1280160"/>
            </a:xfrm>
            <a:prstGeom prst="roundRect">
              <a:avLst>
                <a:gd name="adj" fmla="val 4491"/>
              </a:avLst>
            </a:prstGeom>
            <a:solidFill>
              <a:srgbClr val="91278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TextBox 68">
              <a:extLst>
                <a:ext uri="{FF2B5EF4-FFF2-40B4-BE49-F238E27FC236}">
                  <a16:creationId xmlns:a16="http://schemas.microsoft.com/office/drawing/2014/main" id="{08F73E4A-69BB-9F9A-410E-5616E4DA60F3}"/>
                </a:ext>
              </a:extLst>
            </p:cNvPr>
            <p:cNvSpPr txBox="1"/>
            <p:nvPr/>
          </p:nvSpPr>
          <p:spPr>
            <a:xfrm>
              <a:off x="6700931" y="5695621"/>
              <a:ext cx="2895600" cy="595618"/>
            </a:xfrm>
            <a:prstGeom prst="rect">
              <a:avLst/>
            </a:prstGeom>
            <a:noFill/>
          </p:spPr>
          <p:txBody>
            <a:bodyPr wrap="square" tIns="0" rIns="91440" bIns="0" rtlCol="0" anchor="ctr" anchorCtr="1">
              <a:noAutofit/>
            </a:bodyPr>
            <a:lstStyle/>
            <a:p>
              <a:pPr algn="ctr"/>
              <a:r>
                <a:rPr lang="en-US" sz="1000" b="1" cap="all" dirty="0">
                  <a:solidFill>
                    <a:schemeClr val="bg1"/>
                  </a:solidFill>
                  <a:latin typeface="Gill Sans MT"/>
                </a:rPr>
                <a:t>Socially aware and responsible</a:t>
              </a:r>
            </a:p>
          </p:txBody>
        </p:sp>
        <p:sp>
          <p:nvSpPr>
            <p:cNvPr id="70" name="TextBox 69">
              <a:extLst>
                <a:ext uri="{FF2B5EF4-FFF2-40B4-BE49-F238E27FC236}">
                  <a16:creationId xmlns:a16="http://schemas.microsoft.com/office/drawing/2014/main" id="{FE0B21E8-A769-C13E-53E2-9514E771AD4B}"/>
                </a:ext>
              </a:extLst>
            </p:cNvPr>
            <p:cNvSpPr txBox="1"/>
            <p:nvPr/>
          </p:nvSpPr>
          <p:spPr>
            <a:xfrm>
              <a:off x="6700931" y="6213586"/>
              <a:ext cx="2895600" cy="595618"/>
            </a:xfrm>
            <a:prstGeom prst="rect">
              <a:avLst/>
            </a:prstGeom>
            <a:noFill/>
          </p:spPr>
          <p:txBody>
            <a:bodyPr wrap="square" lIns="274320" tIns="0" rIns="274320" bIns="0" rtlCol="0" anchor="t" anchorCtr="0">
              <a:noAutofit/>
            </a:bodyPr>
            <a:lstStyle/>
            <a:p>
              <a:pPr>
                <a:lnSpc>
                  <a:spcPts val="1000"/>
                </a:lnSpc>
              </a:pPr>
              <a:r>
                <a:rPr lang="en-US" sz="900" dirty="0">
                  <a:solidFill>
                    <a:schemeClr val="bg1"/>
                  </a:solidFill>
                  <a:latin typeface="Gill Sans MT"/>
                </a:rPr>
                <a:t>Bendon produces many coloring and activity  products in the USA and is a founding  member of Disney’s License to Lead green  initiative.</a:t>
              </a:r>
            </a:p>
          </p:txBody>
        </p:sp>
      </p:grpSp>
      <p:sp>
        <p:nvSpPr>
          <p:cNvPr id="9" name="Content Placeholder 2">
            <a:extLst>
              <a:ext uri="{FF2B5EF4-FFF2-40B4-BE49-F238E27FC236}">
                <a16:creationId xmlns:a16="http://schemas.microsoft.com/office/drawing/2014/main" id="{0A8F1E45-CF0C-6FD2-2C5B-C0B87414BE32}"/>
              </a:ext>
            </a:extLst>
          </p:cNvPr>
          <p:cNvSpPr txBox="1">
            <a:spLocks/>
          </p:cNvSpPr>
          <p:nvPr/>
        </p:nvSpPr>
        <p:spPr>
          <a:xfrm>
            <a:off x="5058244" y="2561525"/>
            <a:ext cx="4542958" cy="217402"/>
          </a:xfrm>
          <a:prstGeom prst="rect">
            <a:avLst/>
          </a:prstGeom>
        </p:spPr>
        <p:txBody>
          <a:bodyPr vert="horz" lIns="0" tIns="0" rIns="0" bIns="0" rtlCol="0">
            <a:noAutofit/>
          </a:bodyPr>
          <a:lstStyle>
            <a:lvl1pPr marL="0" indent="-73152" algn="l" defTabSz="509412" rtl="0" eaLnBrk="1" latinLnBrk="0" hangingPunct="1">
              <a:spcBef>
                <a:spcPts val="600"/>
              </a:spcBef>
              <a:buFont typeface="Arial"/>
              <a:buChar char="•"/>
              <a:defRPr sz="1000" b="0" i="0" kern="1200" baseline="0">
                <a:solidFill>
                  <a:srgbClr val="2D2E2D"/>
                </a:solidFill>
                <a:latin typeface="Gill Sans MT"/>
                <a:ea typeface="+mn-ea"/>
                <a:cs typeface="Gill Sans MT"/>
              </a:defRPr>
            </a:lvl1pPr>
            <a:lvl2pPr marL="164592" indent="-137160" algn="l" defTabSz="509412" rtl="0" eaLnBrk="1" latinLnBrk="0" hangingPunct="1">
              <a:spcBef>
                <a:spcPts val="600"/>
              </a:spcBef>
              <a:buSzPct val="100000"/>
              <a:buFont typeface="Lucida Grande"/>
              <a:buChar char="—"/>
              <a:defRPr sz="1000" b="0" i="1" kern="1200" baseline="0">
                <a:solidFill>
                  <a:srgbClr val="2D2E2D"/>
                </a:solidFill>
                <a:latin typeface="Gill Sans MT"/>
                <a:ea typeface="+mn-ea"/>
                <a:cs typeface="Gill Sans MT"/>
              </a:defRPr>
            </a:lvl2pPr>
            <a:lvl3pPr marL="164592" indent="-137160" algn="l" defTabSz="509412" rtl="0" eaLnBrk="1" latinLnBrk="0" hangingPunct="1">
              <a:spcBef>
                <a:spcPts val="600"/>
              </a:spcBef>
              <a:buFont typeface="Lucida Grande"/>
              <a:buChar char="—"/>
              <a:defRPr sz="1000" b="0" i="1" kern="1200" baseline="0">
                <a:solidFill>
                  <a:srgbClr val="2D2E2D"/>
                </a:solidFill>
                <a:latin typeface="Gill Sans MT"/>
                <a:ea typeface="+mn-ea"/>
                <a:cs typeface="Gill Sans MT"/>
              </a:defRPr>
            </a:lvl3pPr>
            <a:lvl4pPr marL="164592" indent="-137160" algn="l" defTabSz="509412" rtl="0" eaLnBrk="1" latinLnBrk="0" hangingPunct="1">
              <a:spcBef>
                <a:spcPts val="600"/>
              </a:spcBef>
              <a:buFont typeface="Lucida Grande"/>
              <a:buChar char="—"/>
              <a:defRPr sz="1000" b="0" i="1" kern="1200" baseline="0">
                <a:solidFill>
                  <a:srgbClr val="2D2E2D"/>
                </a:solidFill>
                <a:latin typeface="Gill Sans MT"/>
                <a:ea typeface="+mn-ea"/>
                <a:cs typeface="Gill Sans MT"/>
              </a:defRPr>
            </a:lvl4pPr>
            <a:lvl5pPr marL="164592" indent="-137160" algn="l" defTabSz="509412" rtl="0" eaLnBrk="1" latinLnBrk="0" hangingPunct="1">
              <a:spcBef>
                <a:spcPts val="600"/>
              </a:spcBef>
              <a:buFont typeface="Lucida Grande"/>
              <a:buChar char="—"/>
              <a:defRPr sz="1000" b="0" i="1" kern="1200" baseline="0">
                <a:solidFill>
                  <a:srgbClr val="2D2E2D"/>
                </a:solidFill>
                <a:latin typeface="Gill Sans MT"/>
                <a:ea typeface="+mn-ea"/>
                <a:cs typeface="Gill Sans MT"/>
              </a:defRPr>
            </a:lvl5pPr>
            <a:lvl6pPr marL="2801767" indent="-254706" algn="l" defTabSz="509412" rtl="0" eaLnBrk="1" latinLnBrk="0" hangingPunct="1">
              <a:spcBef>
                <a:spcPct val="20000"/>
              </a:spcBef>
              <a:buFont typeface="Arial"/>
              <a:buChar char="•"/>
              <a:defRPr sz="2200" kern="1200">
                <a:solidFill>
                  <a:schemeClr val="tx1"/>
                </a:solidFill>
                <a:latin typeface="+mn-lt"/>
                <a:ea typeface="+mn-ea"/>
                <a:cs typeface="+mn-cs"/>
              </a:defRPr>
            </a:lvl6pPr>
            <a:lvl7pPr marL="3311180" indent="-254706" algn="l" defTabSz="509412" rtl="0" eaLnBrk="1" latinLnBrk="0" hangingPunct="1">
              <a:spcBef>
                <a:spcPct val="20000"/>
              </a:spcBef>
              <a:buFont typeface="Arial"/>
              <a:buChar char="•"/>
              <a:defRPr sz="2200" kern="1200">
                <a:solidFill>
                  <a:schemeClr val="tx1"/>
                </a:solidFill>
                <a:latin typeface="+mn-lt"/>
                <a:ea typeface="+mn-ea"/>
                <a:cs typeface="+mn-cs"/>
              </a:defRPr>
            </a:lvl7pPr>
            <a:lvl8pPr marL="3820592" indent="-254706" algn="l" defTabSz="509412" rtl="0" eaLnBrk="1" latinLnBrk="0" hangingPunct="1">
              <a:spcBef>
                <a:spcPct val="20000"/>
              </a:spcBef>
              <a:buFont typeface="Arial"/>
              <a:buChar char="•"/>
              <a:defRPr sz="2200" kern="1200">
                <a:solidFill>
                  <a:schemeClr val="tx1"/>
                </a:solidFill>
                <a:latin typeface="+mn-lt"/>
                <a:ea typeface="+mn-ea"/>
                <a:cs typeface="+mn-cs"/>
              </a:defRPr>
            </a:lvl8pPr>
            <a:lvl9pPr marL="4330004" indent="-254706" algn="l" defTabSz="509412" rtl="0" eaLnBrk="1" latinLnBrk="0" hangingPunct="1">
              <a:spcBef>
                <a:spcPct val="20000"/>
              </a:spcBef>
              <a:buFont typeface="Arial"/>
              <a:buChar char="•"/>
              <a:defRPr sz="2200" kern="1200">
                <a:solidFill>
                  <a:schemeClr val="tx1"/>
                </a:solidFill>
                <a:latin typeface="+mn-lt"/>
                <a:ea typeface="+mn-ea"/>
                <a:cs typeface="+mn-cs"/>
              </a:defRPr>
            </a:lvl9pPr>
          </a:lstStyle>
          <a:p>
            <a:pPr indent="0" algn="ctr">
              <a:lnSpc>
                <a:spcPts val="1600"/>
              </a:lnSpc>
              <a:buFont typeface="Arial"/>
              <a:buNone/>
            </a:pPr>
            <a:r>
              <a:rPr lang="en-US" sz="1600" b="1" dirty="0">
                <a:latin typeface="Gill Sans MT" panose="020B0502020104020203" pitchFamily="34" charset="0"/>
              </a:rPr>
              <a:t>Bendon at “X”</a:t>
            </a:r>
            <a:endParaRPr lang="en-US" sz="1600" b="1" dirty="0">
              <a:solidFill>
                <a:schemeClr val="tx1"/>
              </a:solidFill>
            </a:endParaRPr>
          </a:p>
        </p:txBody>
      </p:sp>
      <p:sp>
        <p:nvSpPr>
          <p:cNvPr id="18" name="TextBox 17">
            <a:extLst>
              <a:ext uri="{FF2B5EF4-FFF2-40B4-BE49-F238E27FC236}">
                <a16:creationId xmlns:a16="http://schemas.microsoft.com/office/drawing/2014/main" id="{80DA3978-4441-97A5-7EB7-6112BD1650B8}"/>
              </a:ext>
            </a:extLst>
          </p:cNvPr>
          <p:cNvSpPr txBox="1"/>
          <p:nvPr/>
        </p:nvSpPr>
        <p:spPr>
          <a:xfrm>
            <a:off x="5054755" y="2973329"/>
            <a:ext cx="4542472" cy="1535438"/>
          </a:xfrm>
          <a:prstGeom prst="rect">
            <a:avLst/>
          </a:prstGeom>
          <a:noFill/>
        </p:spPr>
        <p:txBody>
          <a:bodyPr wrap="square" lIns="274320" tIns="0" rIns="274320" bIns="0" rtlCol="0" anchor="t" anchorCtr="0">
            <a:noAutofit/>
          </a:bodyPr>
          <a:lstStyle/>
          <a:p>
            <a:pPr indent="0">
              <a:lnSpc>
                <a:spcPts val="1600"/>
              </a:lnSpc>
              <a:buFont typeface="Arial"/>
              <a:buNone/>
            </a:pPr>
            <a:r>
              <a:rPr lang="en-US" sz="1200" i="1" dirty="0">
                <a:solidFill>
                  <a:srgbClr val="FF0000"/>
                </a:solidFill>
                <a:latin typeface="Gill Sans MT" panose="020B0502020104020203" pitchFamily="34" charset="0"/>
              </a:rPr>
              <a:t>(insert a little blurb about the history of </a:t>
            </a:r>
            <a:r>
              <a:rPr lang="en-US" sz="1200" i="1" dirty="0" err="1">
                <a:solidFill>
                  <a:srgbClr val="FF0000"/>
                </a:solidFill>
                <a:latin typeface="Gill Sans MT" panose="020B0502020104020203" pitchFamily="34" charset="0"/>
              </a:rPr>
              <a:t>Bendon</a:t>
            </a:r>
            <a:r>
              <a:rPr lang="en-US" sz="1200" i="1" dirty="0">
                <a:solidFill>
                  <a:srgbClr val="FF0000"/>
                </a:solidFill>
                <a:latin typeface="Gill Sans MT" panose="020B0502020104020203" pitchFamily="34" charset="0"/>
              </a:rPr>
              <a:t> and your specific retailer – feel free to include images or renderings of your set if you have them)</a:t>
            </a:r>
            <a:endParaRPr lang="en-US" sz="1050" i="1" dirty="0">
              <a:solidFill>
                <a:srgbClr val="FF0000"/>
              </a:solidFill>
            </a:endParaRPr>
          </a:p>
        </p:txBody>
      </p:sp>
    </p:spTree>
    <p:extLst>
      <p:ext uri="{BB962C8B-B14F-4D97-AF65-F5344CB8AC3E}">
        <p14:creationId xmlns:p14="http://schemas.microsoft.com/office/powerpoint/2010/main" val="37588980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03238" y="365582"/>
            <a:ext cx="9051925" cy="369247"/>
          </a:xfrm>
        </p:spPr>
        <p:txBody>
          <a:bodyPr>
            <a:normAutofit/>
          </a:bodyPr>
          <a:lstStyle/>
          <a:p>
            <a:r>
              <a:rPr lang="en-US" dirty="0"/>
              <a:t>Company History</a:t>
            </a:r>
          </a:p>
        </p:txBody>
      </p:sp>
      <p:pic>
        <p:nvPicPr>
          <p:cNvPr id="7" name="Picture 6">
            <a:extLst>
              <a:ext uri="{FF2B5EF4-FFF2-40B4-BE49-F238E27FC236}">
                <a16:creationId xmlns:a16="http://schemas.microsoft.com/office/drawing/2014/main" id="{802681FE-3764-5A7B-4C3F-20FAD3E6D34C}"/>
              </a:ext>
            </a:extLst>
          </p:cNvPr>
          <p:cNvPicPr>
            <a:picLocks noChangeAspect="1"/>
          </p:cNvPicPr>
          <p:nvPr/>
        </p:nvPicPr>
        <p:blipFill>
          <a:blip r:embed="rId2"/>
          <a:stretch>
            <a:fillRect/>
          </a:stretch>
        </p:blipFill>
        <p:spPr>
          <a:xfrm>
            <a:off x="761999" y="1057826"/>
            <a:ext cx="8534399" cy="6003333"/>
          </a:xfrm>
          <a:prstGeom prst="rect">
            <a:avLst/>
          </a:prstGeom>
        </p:spPr>
      </p:pic>
    </p:spTree>
    <p:extLst>
      <p:ext uri="{BB962C8B-B14F-4D97-AF65-F5344CB8AC3E}">
        <p14:creationId xmlns:p14="http://schemas.microsoft.com/office/powerpoint/2010/main" val="1456174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prstGeom prst="rect">
            <a:avLst/>
          </a:prstGeom>
        </p:spPr>
        <p:txBody>
          <a:bodyPr/>
          <a:lstStyle/>
          <a:p>
            <a:r>
              <a:rPr lang="en-US" dirty="0"/>
              <a:t>Bendon Food License Portfolio</a:t>
            </a:r>
          </a:p>
        </p:txBody>
      </p:sp>
      <p:sp>
        <p:nvSpPr>
          <p:cNvPr id="47" name="Picture Placeholder 46">
            <a:extLst>
              <a:ext uri="{FF2B5EF4-FFF2-40B4-BE49-F238E27FC236}">
                <a16:creationId xmlns:a16="http://schemas.microsoft.com/office/drawing/2014/main" id="{9B9BCACE-9DC7-D075-68D9-9F9F75D6E6DB}"/>
              </a:ext>
            </a:extLst>
          </p:cNvPr>
          <p:cNvSpPr>
            <a:spLocks noGrp="1"/>
          </p:cNvSpPr>
          <p:nvPr>
            <p:ph type="pic" idx="53"/>
          </p:nvPr>
        </p:nvSpPr>
        <p:spPr/>
        <p:txBody>
          <a:bodyPr/>
          <a:lstStyle/>
          <a:p>
            <a:endParaRPr lang="en-US"/>
          </a:p>
        </p:txBody>
      </p:sp>
      <p:pic>
        <p:nvPicPr>
          <p:cNvPr id="48" name="Picture 2">
            <a:extLst>
              <a:ext uri="{FF2B5EF4-FFF2-40B4-BE49-F238E27FC236}">
                <a16:creationId xmlns:a16="http://schemas.microsoft.com/office/drawing/2014/main" id="{A94B559C-7C91-5AD9-9CC9-CC1833A7DD87}"/>
              </a:ext>
            </a:extLst>
          </p:cNvPr>
          <p:cNvPicPr>
            <a:picLocks noGrp="1" noChangeAspect="1" noChangeArrowheads="1"/>
          </p:cNvPicPr>
          <p:nvPr>
            <p:ph type="pic" idx="1"/>
          </p:nvPr>
        </p:nvPicPr>
        <p:blipFill rotWithShape="1">
          <a:blip r:embed="rId2">
            <a:extLst>
              <a:ext uri="{28A0092B-C50C-407E-A947-70E740481C1C}">
                <a14:useLocalDpi xmlns:a14="http://schemas.microsoft.com/office/drawing/2010/main" val="0"/>
              </a:ext>
            </a:extLst>
          </a:blip>
          <a:srcRect t="-9709" b="-9709"/>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49" name="Picture Placeholder 1190">
            <a:extLst>
              <a:ext uri="{FF2B5EF4-FFF2-40B4-BE49-F238E27FC236}">
                <a16:creationId xmlns:a16="http://schemas.microsoft.com/office/drawing/2014/main" id="{76813BB8-778C-B2D1-86C3-35508FED9FC0}"/>
              </a:ext>
            </a:extLst>
          </p:cNvPr>
          <p:cNvPicPr>
            <a:picLocks noGrp="1" noChangeAspect="1"/>
          </p:cNvPicPr>
          <p:nvPr>
            <p:ph type="pic" idx="14"/>
          </p:nvPr>
        </p:nvPicPr>
        <p:blipFill rotWithShape="1">
          <a:blip r:embed="rId3"/>
          <a:srcRect t="-10854" b="-10854"/>
          <a:stretch/>
        </p:blipFill>
        <p:spPr>
          <a:prstGeom prst="rect">
            <a:avLst/>
          </a:prstGeom>
        </p:spPr>
      </p:pic>
      <p:pic>
        <p:nvPicPr>
          <p:cNvPr id="50" name="Picture 20">
            <a:extLst>
              <a:ext uri="{FF2B5EF4-FFF2-40B4-BE49-F238E27FC236}">
                <a16:creationId xmlns:a16="http://schemas.microsoft.com/office/drawing/2014/main" id="{F2DEAA90-FD90-8D8E-30AB-F3853FAD36C7}"/>
              </a:ext>
            </a:extLst>
          </p:cNvPr>
          <p:cNvPicPr>
            <a:picLocks noGrp="1" noChangeAspect="1" noChangeArrowheads="1"/>
          </p:cNvPicPr>
          <p:nvPr>
            <p:ph type="pic" idx="15"/>
          </p:nvPr>
        </p:nvPicPr>
        <p:blipFill rotWithShape="1">
          <a:blip r:embed="rId4">
            <a:extLst>
              <a:ext uri="{28A0092B-C50C-407E-A947-70E740481C1C}">
                <a14:useLocalDpi xmlns:a14="http://schemas.microsoft.com/office/drawing/2010/main" val="0"/>
              </a:ext>
            </a:extLst>
          </a:blip>
          <a:srcRect t="-97553" b="-97553"/>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51" name="Picture 8">
            <a:extLst>
              <a:ext uri="{FF2B5EF4-FFF2-40B4-BE49-F238E27FC236}">
                <a16:creationId xmlns:a16="http://schemas.microsoft.com/office/drawing/2014/main" id="{CD02FDA0-CA61-17B0-A3AC-4F37B931C894}"/>
              </a:ext>
            </a:extLst>
          </p:cNvPr>
          <p:cNvPicPr>
            <a:picLocks noGrp="1" noChangeAspect="1" noChangeArrowheads="1"/>
          </p:cNvPicPr>
          <p:nvPr>
            <p:ph type="pic" idx="16"/>
          </p:nvPr>
        </p:nvPicPr>
        <p:blipFill rotWithShape="1">
          <a:blip r:embed="rId5">
            <a:extLst>
              <a:ext uri="{28A0092B-C50C-407E-A947-70E740481C1C}">
                <a14:useLocalDpi xmlns:a14="http://schemas.microsoft.com/office/drawing/2010/main" val="0"/>
              </a:ext>
            </a:extLst>
          </a:blip>
          <a:srcRect t="-100771" b="-100771"/>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52" name="Picture 10">
            <a:extLst>
              <a:ext uri="{FF2B5EF4-FFF2-40B4-BE49-F238E27FC236}">
                <a16:creationId xmlns:a16="http://schemas.microsoft.com/office/drawing/2014/main" id="{62D8B27D-A143-B5F8-CE18-72065695AB65}"/>
              </a:ext>
            </a:extLst>
          </p:cNvPr>
          <p:cNvPicPr>
            <a:picLocks noGrp="1" noChangeAspect="1" noChangeArrowheads="1"/>
          </p:cNvPicPr>
          <p:nvPr>
            <p:ph type="pic" idx="17"/>
          </p:nvPr>
        </p:nvPicPr>
        <p:blipFill rotWithShape="1">
          <a:blip r:embed="rId6">
            <a:extLst>
              <a:ext uri="{28A0092B-C50C-407E-A947-70E740481C1C}">
                <a14:useLocalDpi xmlns:a14="http://schemas.microsoft.com/office/drawing/2010/main" val="0"/>
              </a:ext>
            </a:extLst>
          </a:blip>
          <a:srcRect t="-126535" b="-126535"/>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53" name="Picture Placeholder 1194" descr="A black and red sign with text&#10;&#10;Description automatically generated">
            <a:extLst>
              <a:ext uri="{FF2B5EF4-FFF2-40B4-BE49-F238E27FC236}">
                <a16:creationId xmlns:a16="http://schemas.microsoft.com/office/drawing/2014/main" id="{E19E2CDF-029F-6C73-6F5F-21BEA4896087}"/>
              </a:ext>
            </a:extLst>
          </p:cNvPr>
          <p:cNvPicPr>
            <a:picLocks noGrp="1" noChangeAspect="1"/>
          </p:cNvPicPr>
          <p:nvPr>
            <p:ph type="pic" idx="18"/>
          </p:nvPr>
        </p:nvPicPr>
        <p:blipFill rotWithShape="1">
          <a:blip r:embed="rId7"/>
          <a:srcRect t="-106922" b="-106922"/>
          <a:stretch/>
        </p:blipFill>
        <p:spPr>
          <a:prstGeom prst="rect">
            <a:avLst/>
          </a:prstGeom>
        </p:spPr>
      </p:pic>
      <p:pic>
        <p:nvPicPr>
          <p:cNvPr id="54" name="Picture 6">
            <a:extLst>
              <a:ext uri="{FF2B5EF4-FFF2-40B4-BE49-F238E27FC236}">
                <a16:creationId xmlns:a16="http://schemas.microsoft.com/office/drawing/2014/main" id="{9CAC4D24-AC57-CB3C-BC70-B16BAA555DF6}"/>
              </a:ext>
            </a:extLst>
          </p:cNvPr>
          <p:cNvPicPr>
            <a:picLocks noGrp="1" noChangeAspect="1" noChangeArrowheads="1"/>
          </p:cNvPicPr>
          <p:nvPr>
            <p:ph type="pic" idx="19"/>
          </p:nvPr>
        </p:nvPicPr>
        <p:blipFill rotWithShape="1">
          <a:blip r:embed="rId8">
            <a:extLst>
              <a:ext uri="{28A0092B-C50C-407E-A947-70E740481C1C}">
                <a14:useLocalDpi xmlns:a14="http://schemas.microsoft.com/office/drawing/2010/main" val="0"/>
              </a:ext>
            </a:extLst>
          </a:blip>
          <a:srcRect t="-84637" b="-84637"/>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55" name="Picture 14">
            <a:extLst>
              <a:ext uri="{FF2B5EF4-FFF2-40B4-BE49-F238E27FC236}">
                <a16:creationId xmlns:a16="http://schemas.microsoft.com/office/drawing/2014/main" id="{8116B724-3F66-8E53-2B31-BD72CB69753D}"/>
              </a:ext>
            </a:extLst>
          </p:cNvPr>
          <p:cNvPicPr>
            <a:picLocks noGrp="1" noChangeAspect="1" noChangeArrowheads="1"/>
          </p:cNvPicPr>
          <p:nvPr>
            <p:ph type="pic" idx="20"/>
          </p:nvPr>
        </p:nvPicPr>
        <p:blipFill rotWithShape="1">
          <a:blip r:embed="rId9">
            <a:extLst>
              <a:ext uri="{28A0092B-C50C-407E-A947-70E740481C1C}">
                <a14:useLocalDpi xmlns:a14="http://schemas.microsoft.com/office/drawing/2010/main" val="0"/>
              </a:ext>
            </a:extLst>
          </a:blip>
          <a:srcRect t="-64956" b="-64956"/>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56" name="Picture 16">
            <a:extLst>
              <a:ext uri="{FF2B5EF4-FFF2-40B4-BE49-F238E27FC236}">
                <a16:creationId xmlns:a16="http://schemas.microsoft.com/office/drawing/2014/main" id="{03B27DA9-BA96-7891-CFA3-C3FCC682C108}"/>
              </a:ext>
            </a:extLst>
          </p:cNvPr>
          <p:cNvPicPr>
            <a:picLocks noGrp="1" noChangeAspect="1" noChangeArrowheads="1"/>
          </p:cNvPicPr>
          <p:nvPr>
            <p:ph type="pic" idx="21"/>
          </p:nvPr>
        </p:nvPicPr>
        <p:blipFill rotWithShape="1">
          <a:blip r:embed="rId10">
            <a:extLst>
              <a:ext uri="{28A0092B-C50C-407E-A947-70E740481C1C}">
                <a14:useLocalDpi xmlns:a14="http://schemas.microsoft.com/office/drawing/2010/main" val="0"/>
              </a:ext>
            </a:extLst>
          </a:blip>
          <a:srcRect t="-51471" b="-51471"/>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57" name="Picture 24">
            <a:extLst>
              <a:ext uri="{FF2B5EF4-FFF2-40B4-BE49-F238E27FC236}">
                <a16:creationId xmlns:a16="http://schemas.microsoft.com/office/drawing/2014/main" id="{0543D091-0533-9A1D-2E45-AFAFEBFEA00F}"/>
              </a:ext>
            </a:extLst>
          </p:cNvPr>
          <p:cNvPicPr>
            <a:picLocks noGrp="1" noChangeAspect="1" noChangeArrowheads="1"/>
          </p:cNvPicPr>
          <p:nvPr>
            <p:ph type="pic" idx="10"/>
          </p:nvPr>
        </p:nvPicPr>
        <p:blipFill rotWithShape="1">
          <a:blip r:embed="rId11">
            <a:extLst>
              <a:ext uri="{28A0092B-C50C-407E-A947-70E740481C1C}">
                <a14:useLocalDpi xmlns:a14="http://schemas.microsoft.com/office/drawing/2010/main" val="0"/>
              </a:ext>
            </a:extLst>
          </a:blip>
          <a:srcRect t="-7892" b="-7892"/>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58" name="Picture 12">
            <a:extLst>
              <a:ext uri="{FF2B5EF4-FFF2-40B4-BE49-F238E27FC236}">
                <a16:creationId xmlns:a16="http://schemas.microsoft.com/office/drawing/2014/main" id="{B6163191-6A44-99CC-3F7A-125EF2DBD95A}"/>
              </a:ext>
            </a:extLst>
          </p:cNvPr>
          <p:cNvPicPr>
            <a:picLocks noGrp="1" noChangeAspect="1" noChangeArrowheads="1"/>
          </p:cNvPicPr>
          <p:nvPr>
            <p:ph type="pic" idx="22"/>
          </p:nvPr>
        </p:nvPicPr>
        <p:blipFill rotWithShape="1">
          <a:blip r:embed="rId12">
            <a:extLst>
              <a:ext uri="{28A0092B-C50C-407E-A947-70E740481C1C}">
                <a14:useLocalDpi xmlns:a14="http://schemas.microsoft.com/office/drawing/2010/main" val="0"/>
              </a:ext>
            </a:extLst>
          </a:blip>
          <a:srcRect t="-231310" b="-231310"/>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59" name="Picture 4">
            <a:extLst>
              <a:ext uri="{FF2B5EF4-FFF2-40B4-BE49-F238E27FC236}">
                <a16:creationId xmlns:a16="http://schemas.microsoft.com/office/drawing/2014/main" id="{88F03E55-27A0-319E-15FF-F0765F207331}"/>
              </a:ext>
            </a:extLst>
          </p:cNvPr>
          <p:cNvPicPr>
            <a:picLocks noGrp="1" noChangeAspect="1" noChangeArrowheads="1"/>
          </p:cNvPicPr>
          <p:nvPr>
            <p:ph type="pic" idx="23"/>
          </p:nvPr>
        </p:nvPicPr>
        <p:blipFill rotWithShape="1">
          <a:blip r:embed="rId13">
            <a:extLst>
              <a:ext uri="{28A0092B-C50C-407E-A947-70E740481C1C}">
                <a14:useLocalDpi xmlns:a14="http://schemas.microsoft.com/office/drawing/2010/main" val="0"/>
              </a:ext>
            </a:extLst>
          </a:blip>
          <a:srcRect t="-67294" b="-67294"/>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60" name="Picture 18">
            <a:extLst>
              <a:ext uri="{FF2B5EF4-FFF2-40B4-BE49-F238E27FC236}">
                <a16:creationId xmlns:a16="http://schemas.microsoft.com/office/drawing/2014/main" id="{FED39F4C-ECB5-17C1-12A1-F156C964A02D}"/>
              </a:ext>
            </a:extLst>
          </p:cNvPr>
          <p:cNvPicPr>
            <a:picLocks noGrp="1" noChangeAspect="1" noChangeArrowheads="1"/>
          </p:cNvPicPr>
          <p:nvPr>
            <p:ph type="pic" idx="24"/>
          </p:nvPr>
        </p:nvPicPr>
        <p:blipFill rotWithShape="1">
          <a:blip r:embed="rId14">
            <a:extLst>
              <a:ext uri="{28A0092B-C50C-407E-A947-70E740481C1C}">
                <a14:useLocalDpi xmlns:a14="http://schemas.microsoft.com/office/drawing/2010/main" val="0"/>
              </a:ext>
            </a:extLst>
          </a:blip>
          <a:srcRect t="-11623" b="-11623"/>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61" name="Picture 22">
            <a:extLst>
              <a:ext uri="{FF2B5EF4-FFF2-40B4-BE49-F238E27FC236}">
                <a16:creationId xmlns:a16="http://schemas.microsoft.com/office/drawing/2014/main" id="{35503345-F298-4413-1CA9-45B3B10A0F2D}"/>
              </a:ext>
            </a:extLst>
          </p:cNvPr>
          <p:cNvPicPr>
            <a:picLocks noGrp="1" noChangeAspect="1" noChangeArrowheads="1"/>
          </p:cNvPicPr>
          <p:nvPr>
            <p:ph type="pic" idx="25"/>
          </p:nvPr>
        </p:nvPicPr>
        <p:blipFill rotWithShape="1">
          <a:blip r:embed="rId15">
            <a:extLst>
              <a:ext uri="{28A0092B-C50C-407E-A947-70E740481C1C}">
                <a14:useLocalDpi xmlns:a14="http://schemas.microsoft.com/office/drawing/2010/main" val="0"/>
              </a:ext>
            </a:extLst>
          </a:blip>
          <a:srcRect t="-14797" b="-14797"/>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62" name="Picture 26">
            <a:extLst>
              <a:ext uri="{FF2B5EF4-FFF2-40B4-BE49-F238E27FC236}">
                <a16:creationId xmlns:a16="http://schemas.microsoft.com/office/drawing/2014/main" id="{1C0C0015-E88D-0485-D734-2C475AD88943}"/>
              </a:ext>
            </a:extLst>
          </p:cNvPr>
          <p:cNvPicPr>
            <a:picLocks noGrp="1" noChangeAspect="1" noChangeArrowheads="1"/>
          </p:cNvPicPr>
          <p:nvPr>
            <p:ph type="pic" idx="26"/>
          </p:nvPr>
        </p:nvPicPr>
        <p:blipFill rotWithShape="1">
          <a:blip r:embed="rId16">
            <a:extLst>
              <a:ext uri="{28A0092B-C50C-407E-A947-70E740481C1C}">
                <a14:useLocalDpi xmlns:a14="http://schemas.microsoft.com/office/drawing/2010/main" val="0"/>
              </a:ext>
            </a:extLst>
          </a:blip>
          <a:srcRect t="-4065" b="-4065"/>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63" name="Picture Placeholder 1204">
            <a:extLst>
              <a:ext uri="{FF2B5EF4-FFF2-40B4-BE49-F238E27FC236}">
                <a16:creationId xmlns:a16="http://schemas.microsoft.com/office/drawing/2014/main" id="{733B42E2-92B6-36CE-14BD-F5DA3EF6FE65}"/>
              </a:ext>
            </a:extLst>
          </p:cNvPr>
          <p:cNvPicPr>
            <a:picLocks noGrp="1" noChangeAspect="1"/>
          </p:cNvPicPr>
          <p:nvPr>
            <p:ph type="pic" idx="27"/>
          </p:nvPr>
        </p:nvPicPr>
        <p:blipFill rotWithShape="1">
          <a:blip r:embed="rId17"/>
          <a:srcRect t="-45955" b="-45955"/>
          <a:stretch/>
        </p:blipFill>
        <p:spPr>
          <a:prstGeom prst="rect">
            <a:avLst/>
          </a:prstGeom>
        </p:spPr>
      </p:pic>
      <p:pic>
        <p:nvPicPr>
          <p:cNvPr id="3145" name="Picture Placeholder 1205">
            <a:extLst>
              <a:ext uri="{FF2B5EF4-FFF2-40B4-BE49-F238E27FC236}">
                <a16:creationId xmlns:a16="http://schemas.microsoft.com/office/drawing/2014/main" id="{EABC6F48-E5D2-C6A5-D053-9243740B2943}"/>
              </a:ext>
            </a:extLst>
          </p:cNvPr>
          <p:cNvPicPr>
            <a:picLocks noGrp="1" noChangeAspect="1"/>
          </p:cNvPicPr>
          <p:nvPr>
            <p:ph type="pic" idx="28"/>
          </p:nvPr>
        </p:nvPicPr>
        <p:blipFill rotWithShape="1">
          <a:blip r:embed="rId18"/>
          <a:srcRect l="-3928" r="-3928"/>
          <a:stretch/>
        </p:blipFill>
        <p:spPr>
          <a:prstGeom prst="rect">
            <a:avLst/>
          </a:prstGeom>
        </p:spPr>
      </p:pic>
      <p:pic>
        <p:nvPicPr>
          <p:cNvPr id="3146" name="Picture 32">
            <a:extLst>
              <a:ext uri="{FF2B5EF4-FFF2-40B4-BE49-F238E27FC236}">
                <a16:creationId xmlns:a16="http://schemas.microsoft.com/office/drawing/2014/main" id="{30C8D7A1-C658-C83F-9889-89376FDF4408}"/>
              </a:ext>
            </a:extLst>
          </p:cNvPr>
          <p:cNvPicPr>
            <a:picLocks noGrp="1" noChangeAspect="1" noChangeArrowheads="1"/>
          </p:cNvPicPr>
          <p:nvPr>
            <p:ph type="pic" idx="29"/>
          </p:nvPr>
        </p:nvPicPr>
        <p:blipFill rotWithShape="1">
          <a:blip r:embed="rId19">
            <a:extLst>
              <a:ext uri="{28A0092B-C50C-407E-A947-70E740481C1C}">
                <a14:useLocalDpi xmlns:a14="http://schemas.microsoft.com/office/drawing/2010/main" val="0"/>
              </a:ext>
            </a:extLst>
          </a:blip>
          <a:srcRect t="-16413" b="-16413"/>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3147" name="Picture 28">
            <a:extLst>
              <a:ext uri="{FF2B5EF4-FFF2-40B4-BE49-F238E27FC236}">
                <a16:creationId xmlns:a16="http://schemas.microsoft.com/office/drawing/2014/main" id="{8558171F-9BCC-E5DB-D897-1FA3D5A957E1}"/>
              </a:ext>
            </a:extLst>
          </p:cNvPr>
          <p:cNvPicPr>
            <a:picLocks noGrp="1" noChangeAspect="1" noChangeArrowheads="1"/>
          </p:cNvPicPr>
          <p:nvPr>
            <p:ph type="pic" idx="11"/>
          </p:nvPr>
        </p:nvPicPr>
        <p:blipFill rotWithShape="1">
          <a:blip r:embed="rId20">
            <a:extLst>
              <a:ext uri="{28A0092B-C50C-407E-A947-70E740481C1C}">
                <a14:useLocalDpi xmlns:a14="http://schemas.microsoft.com/office/drawing/2010/main" val="0"/>
              </a:ext>
            </a:extLst>
          </a:blip>
          <a:srcRect t="-31703" b="-31703"/>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3148" name="Picture 30">
            <a:extLst>
              <a:ext uri="{FF2B5EF4-FFF2-40B4-BE49-F238E27FC236}">
                <a16:creationId xmlns:a16="http://schemas.microsoft.com/office/drawing/2014/main" id="{6817E495-2513-0604-F743-6CDC4B34F648}"/>
              </a:ext>
            </a:extLst>
          </p:cNvPr>
          <p:cNvPicPr>
            <a:picLocks noGrp="1" noChangeAspect="1" noChangeArrowheads="1"/>
          </p:cNvPicPr>
          <p:nvPr>
            <p:ph type="pic" idx="30"/>
          </p:nvPr>
        </p:nvPicPr>
        <p:blipFill rotWithShape="1">
          <a:blip r:embed="rId21">
            <a:extLst>
              <a:ext uri="{28A0092B-C50C-407E-A947-70E740481C1C}">
                <a14:useLocalDpi xmlns:a14="http://schemas.microsoft.com/office/drawing/2010/main" val="0"/>
              </a:ext>
            </a:extLst>
          </a:blip>
          <a:srcRect t="-90087" b="-90087"/>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3149" name="Picture 4" descr="Potato Head Mrs. Potato Head Toy for Kids Ages 2 and Up, Includes 11 Parts  and Pieces, Creative Toy for Kids - Mr Potato Head">
            <a:extLst>
              <a:ext uri="{FF2B5EF4-FFF2-40B4-BE49-F238E27FC236}">
                <a16:creationId xmlns:a16="http://schemas.microsoft.com/office/drawing/2014/main" id="{87EDD61C-1158-C16B-4980-A73E5FF2FC4F}"/>
              </a:ext>
            </a:extLst>
          </p:cNvPr>
          <p:cNvPicPr>
            <a:picLocks noGrp="1" noChangeAspect="1" noChangeArrowheads="1"/>
          </p:cNvPicPr>
          <p:nvPr>
            <p:ph type="pic" idx="31"/>
          </p:nvPr>
        </p:nvPicPr>
        <p:blipFill rotWithShape="1">
          <a:blip r:embed="rId22">
            <a:extLst>
              <a:ext uri="{28A0092B-C50C-407E-A947-70E740481C1C}">
                <a14:useLocalDpi xmlns:a14="http://schemas.microsoft.com/office/drawing/2010/main" val="0"/>
              </a:ext>
            </a:extLst>
          </a:blip>
          <a:srcRect t="-25983" b="-25983"/>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3150" name="Picture 6">
            <a:extLst>
              <a:ext uri="{FF2B5EF4-FFF2-40B4-BE49-F238E27FC236}">
                <a16:creationId xmlns:a16="http://schemas.microsoft.com/office/drawing/2014/main" id="{CBF24684-3ECE-6135-3D3D-C9C76A272B9A}"/>
              </a:ext>
            </a:extLst>
          </p:cNvPr>
          <p:cNvPicPr>
            <a:picLocks noGrp="1" noChangeAspect="1" noChangeArrowheads="1"/>
          </p:cNvPicPr>
          <p:nvPr>
            <p:ph type="pic" idx="32"/>
          </p:nvPr>
        </p:nvPicPr>
        <p:blipFill rotWithShape="1">
          <a:blip r:embed="rId23">
            <a:extLst>
              <a:ext uri="{28A0092B-C50C-407E-A947-70E740481C1C}">
                <a14:useLocalDpi xmlns:a14="http://schemas.microsoft.com/office/drawing/2010/main" val="0"/>
              </a:ext>
            </a:extLst>
          </a:blip>
          <a:srcRect t="-113988" b="-113988"/>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3151" name="Picture Placeholder 1213">
            <a:extLst>
              <a:ext uri="{FF2B5EF4-FFF2-40B4-BE49-F238E27FC236}">
                <a16:creationId xmlns:a16="http://schemas.microsoft.com/office/drawing/2014/main" id="{EFEB1247-63D4-7E9B-0B6B-3A8137E890AE}"/>
              </a:ext>
            </a:extLst>
          </p:cNvPr>
          <p:cNvPicPr>
            <a:picLocks noGrp="1" noChangeAspect="1"/>
          </p:cNvPicPr>
          <p:nvPr>
            <p:ph type="pic" idx="33"/>
          </p:nvPr>
        </p:nvPicPr>
        <p:blipFill rotWithShape="1">
          <a:blip r:embed="rId24"/>
          <a:srcRect t="-207254" b="-207254"/>
          <a:stretch/>
        </p:blipFill>
        <p:spPr>
          <a:prstGeom prst="rect">
            <a:avLst/>
          </a:prstGeom>
        </p:spPr>
      </p:pic>
      <p:pic>
        <p:nvPicPr>
          <p:cNvPr id="3152" name="Picture Placeholder 1214">
            <a:extLst>
              <a:ext uri="{FF2B5EF4-FFF2-40B4-BE49-F238E27FC236}">
                <a16:creationId xmlns:a16="http://schemas.microsoft.com/office/drawing/2014/main" id="{73C25CB3-5B67-FD2B-669E-8B6A4E055BE7}"/>
              </a:ext>
            </a:extLst>
          </p:cNvPr>
          <p:cNvPicPr>
            <a:picLocks noGrp="1" noChangeAspect="1"/>
          </p:cNvPicPr>
          <p:nvPr>
            <p:ph type="pic" idx="34"/>
          </p:nvPr>
        </p:nvPicPr>
        <p:blipFill rotWithShape="1">
          <a:blip r:embed="rId25"/>
          <a:srcRect t="-34337" b="-34337"/>
          <a:stretch/>
        </p:blipFill>
        <p:spPr>
          <a:prstGeom prst="rect">
            <a:avLst/>
          </a:prstGeom>
        </p:spPr>
      </p:pic>
      <p:sp>
        <p:nvSpPr>
          <p:cNvPr id="3172" name="Rectangle 3171">
            <a:extLst>
              <a:ext uri="{FF2B5EF4-FFF2-40B4-BE49-F238E27FC236}">
                <a16:creationId xmlns:a16="http://schemas.microsoft.com/office/drawing/2014/main" id="{AD6D0CDB-131A-3F93-075C-2BDEA81D79AC}"/>
              </a:ext>
            </a:extLst>
          </p:cNvPr>
          <p:cNvSpPr/>
          <p:nvPr/>
        </p:nvSpPr>
        <p:spPr>
          <a:xfrm>
            <a:off x="7569844" y="5648326"/>
            <a:ext cx="1985320" cy="1173580"/>
          </a:xfrm>
          <a:prstGeom prst="rect">
            <a:avLst/>
          </a:prstGeom>
          <a:solidFill>
            <a:schemeClr val="bg1"/>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2">
            <a:extLst>
              <a:ext uri="{FF2B5EF4-FFF2-40B4-BE49-F238E27FC236}">
                <a16:creationId xmlns:a16="http://schemas.microsoft.com/office/drawing/2014/main" id="{E082CCFA-A10C-CFDB-9663-A57F5CAC5015}"/>
              </a:ext>
            </a:extLst>
          </p:cNvPr>
          <p:cNvPicPr>
            <a:picLocks noGrp="1" noChangeAspect="1" noChangeArrowheads="1"/>
          </p:cNvPicPr>
          <p:nvPr>
            <p:ph type="pic" idx="51"/>
          </p:nvPr>
        </p:nvPicPr>
        <p:blipFill rotWithShape="1">
          <a:blip r:embed="rId26">
            <a:extLst>
              <a:ext uri="{28A0092B-C50C-407E-A947-70E740481C1C}">
                <a14:useLocalDpi xmlns:a14="http://schemas.microsoft.com/office/drawing/2010/main" val="0"/>
              </a:ext>
            </a:extLst>
          </a:blip>
          <a:srcRect t="-58129" b="-58129"/>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8" name="Picture 50">
            <a:extLst>
              <a:ext uri="{FF2B5EF4-FFF2-40B4-BE49-F238E27FC236}">
                <a16:creationId xmlns:a16="http://schemas.microsoft.com/office/drawing/2014/main" id="{17127F67-C60D-6E80-6EBC-35EB39778937}"/>
              </a:ext>
            </a:extLst>
          </p:cNvPr>
          <p:cNvPicPr>
            <a:picLocks noGrp="1" noChangeAspect="1" noChangeArrowheads="1"/>
          </p:cNvPicPr>
          <p:nvPr>
            <p:ph type="pic" idx="50"/>
          </p:nvPr>
        </p:nvPicPr>
        <p:blipFill rotWithShape="1">
          <a:blip r:embed="rId27">
            <a:extLst>
              <a:ext uri="{28A0092B-C50C-407E-A947-70E740481C1C}">
                <a14:useLocalDpi xmlns:a14="http://schemas.microsoft.com/office/drawing/2010/main" val="0"/>
              </a:ext>
            </a:extLst>
          </a:blip>
          <a:srcRect t="-38269" b="-38269"/>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10" name="Picture 48">
            <a:extLst>
              <a:ext uri="{FF2B5EF4-FFF2-40B4-BE49-F238E27FC236}">
                <a16:creationId xmlns:a16="http://schemas.microsoft.com/office/drawing/2014/main" id="{7D4944E6-DD27-2BB3-FDBF-5F6250A3E2D9}"/>
              </a:ext>
            </a:extLst>
          </p:cNvPr>
          <p:cNvPicPr>
            <a:picLocks noGrp="1" noChangeAspect="1" noChangeArrowheads="1"/>
          </p:cNvPicPr>
          <p:nvPr>
            <p:ph type="pic" idx="49"/>
          </p:nvPr>
        </p:nvPicPr>
        <p:blipFill rotWithShape="1">
          <a:blip r:embed="rId28">
            <a:extLst>
              <a:ext uri="{28A0092B-C50C-407E-A947-70E740481C1C}">
                <a14:useLocalDpi xmlns:a14="http://schemas.microsoft.com/office/drawing/2010/main" val="0"/>
              </a:ext>
            </a:extLst>
          </a:blip>
          <a:srcRect t="-72920" b="-72920"/>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12" name="Picture 46">
            <a:extLst>
              <a:ext uri="{FF2B5EF4-FFF2-40B4-BE49-F238E27FC236}">
                <a16:creationId xmlns:a16="http://schemas.microsoft.com/office/drawing/2014/main" id="{8B86920B-E946-4134-9E51-FAD4573506B0}"/>
              </a:ext>
            </a:extLst>
          </p:cNvPr>
          <p:cNvPicPr>
            <a:picLocks noGrp="1" noChangeAspect="1" noChangeArrowheads="1"/>
          </p:cNvPicPr>
          <p:nvPr>
            <p:ph type="pic" idx="48"/>
          </p:nvPr>
        </p:nvPicPr>
        <p:blipFill rotWithShape="1">
          <a:blip r:embed="rId29">
            <a:extLst>
              <a:ext uri="{28A0092B-C50C-407E-A947-70E740481C1C}">
                <a14:useLocalDpi xmlns:a14="http://schemas.microsoft.com/office/drawing/2010/main" val="0"/>
              </a:ext>
            </a:extLst>
          </a:blip>
          <a:srcRect t="-53442" b="-53442"/>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15" name="Picture Placeholder 3136">
            <a:extLst>
              <a:ext uri="{FF2B5EF4-FFF2-40B4-BE49-F238E27FC236}">
                <a16:creationId xmlns:a16="http://schemas.microsoft.com/office/drawing/2014/main" id="{870BC8FC-75E9-CB7F-45DB-6C2667AC976C}"/>
              </a:ext>
            </a:extLst>
          </p:cNvPr>
          <p:cNvPicPr>
            <a:picLocks noGrp="1" noChangeAspect="1"/>
          </p:cNvPicPr>
          <p:nvPr>
            <p:ph type="pic" idx="47"/>
          </p:nvPr>
        </p:nvPicPr>
        <p:blipFill rotWithShape="1">
          <a:blip r:embed="rId30"/>
          <a:srcRect t="-87009" b="-87009"/>
          <a:stretch/>
        </p:blipFill>
        <p:spPr>
          <a:prstGeom prst="rect">
            <a:avLst/>
          </a:prstGeom>
        </p:spPr>
      </p:pic>
      <p:pic>
        <p:nvPicPr>
          <p:cNvPr id="17" name="Picture 44" descr="Rugrats - Wikipedia">
            <a:extLst>
              <a:ext uri="{FF2B5EF4-FFF2-40B4-BE49-F238E27FC236}">
                <a16:creationId xmlns:a16="http://schemas.microsoft.com/office/drawing/2014/main" id="{D9250CFC-F842-E005-9B80-AD125B714084}"/>
              </a:ext>
            </a:extLst>
          </p:cNvPr>
          <p:cNvPicPr>
            <a:picLocks noGrp="1" noChangeAspect="1" noChangeArrowheads="1"/>
          </p:cNvPicPr>
          <p:nvPr>
            <p:ph type="pic" idx="46"/>
          </p:nvPr>
        </p:nvPicPr>
        <p:blipFill rotWithShape="1">
          <a:blip r:embed="rId31">
            <a:extLst>
              <a:ext uri="{28A0092B-C50C-407E-A947-70E740481C1C}">
                <a14:useLocalDpi xmlns:a14="http://schemas.microsoft.com/office/drawing/2010/main" val="0"/>
              </a:ext>
            </a:extLst>
          </a:blip>
          <a:srcRect t="-41099" b="-41099"/>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19" name="Picture 54" descr="Rubble &amp; Crew | Logopedia | Fandom">
            <a:extLst>
              <a:ext uri="{FF2B5EF4-FFF2-40B4-BE49-F238E27FC236}">
                <a16:creationId xmlns:a16="http://schemas.microsoft.com/office/drawing/2014/main" id="{DFEA5BCA-0E17-BF22-4E4E-8C90BB444A6A}"/>
              </a:ext>
            </a:extLst>
          </p:cNvPr>
          <p:cNvPicPr>
            <a:picLocks noGrp="1" noChangeAspect="1" noChangeArrowheads="1"/>
          </p:cNvPicPr>
          <p:nvPr>
            <p:ph type="pic" idx="13"/>
          </p:nvPr>
        </p:nvPicPr>
        <p:blipFill rotWithShape="1">
          <a:blip r:embed="rId32">
            <a:extLst>
              <a:ext uri="{28A0092B-C50C-407E-A947-70E740481C1C}">
                <a14:useLocalDpi xmlns:a14="http://schemas.microsoft.com/office/drawing/2010/main" val="0"/>
              </a:ext>
            </a:extLst>
          </a:blip>
          <a:srcRect t="-14516" b="-14516"/>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21" name="Picture 38" descr="Ren and Stimpy | Paramount Global Wiki | Fandom">
            <a:extLst>
              <a:ext uri="{FF2B5EF4-FFF2-40B4-BE49-F238E27FC236}">
                <a16:creationId xmlns:a16="http://schemas.microsoft.com/office/drawing/2014/main" id="{8BF3FEA7-51F3-F7EF-C4A0-81907070E8A5}"/>
              </a:ext>
            </a:extLst>
          </p:cNvPr>
          <p:cNvPicPr>
            <a:picLocks noGrp="1" noChangeAspect="1" noChangeArrowheads="1"/>
          </p:cNvPicPr>
          <p:nvPr>
            <p:ph type="pic" idx="45"/>
          </p:nvPr>
        </p:nvPicPr>
        <p:blipFill rotWithShape="1">
          <a:blip r:embed="rId33">
            <a:extLst>
              <a:ext uri="{28A0092B-C50C-407E-A947-70E740481C1C}">
                <a14:useLocalDpi xmlns:a14="http://schemas.microsoft.com/office/drawing/2010/main" val="0"/>
              </a:ext>
            </a:extLst>
          </a:blip>
          <a:srcRect t="-19755" b="-19755"/>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23" name="Picture 56">
            <a:extLst>
              <a:ext uri="{FF2B5EF4-FFF2-40B4-BE49-F238E27FC236}">
                <a16:creationId xmlns:a16="http://schemas.microsoft.com/office/drawing/2014/main" id="{5262B75C-48DE-DD39-B794-0B33317157EF}"/>
              </a:ext>
            </a:extLst>
          </p:cNvPr>
          <p:cNvPicPr>
            <a:picLocks noGrp="1" noChangeAspect="1" noChangeArrowheads="1"/>
          </p:cNvPicPr>
          <p:nvPr>
            <p:ph type="pic" idx="44"/>
          </p:nvPr>
        </p:nvPicPr>
        <p:blipFill rotWithShape="1">
          <a:blip r:embed="rId34">
            <a:extLst>
              <a:ext uri="{28A0092B-C50C-407E-A947-70E740481C1C}">
                <a14:useLocalDpi xmlns:a14="http://schemas.microsoft.com/office/drawing/2010/main" val="0"/>
              </a:ext>
            </a:extLst>
          </a:blip>
          <a:srcRect t="-10072" b="-10072"/>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25" name="Picture 52">
            <a:extLst>
              <a:ext uri="{FF2B5EF4-FFF2-40B4-BE49-F238E27FC236}">
                <a16:creationId xmlns:a16="http://schemas.microsoft.com/office/drawing/2014/main" id="{2AD1E780-65CB-5522-9329-E065665C1FBA}"/>
              </a:ext>
            </a:extLst>
          </p:cNvPr>
          <p:cNvPicPr>
            <a:picLocks noGrp="1" noChangeAspect="1" noChangeArrowheads="1"/>
          </p:cNvPicPr>
          <p:nvPr>
            <p:ph type="pic" idx="43"/>
          </p:nvPr>
        </p:nvPicPr>
        <p:blipFill rotWithShape="1">
          <a:blip r:embed="rId35">
            <a:extLst>
              <a:ext uri="{28A0092B-C50C-407E-A947-70E740481C1C}">
                <a14:useLocalDpi xmlns:a14="http://schemas.microsoft.com/office/drawing/2010/main" val="0"/>
              </a:ext>
            </a:extLst>
          </a:blip>
          <a:srcRect t="-5674" b="-5674"/>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27" name="Picture Placeholder 26" descr="Garfield (TV series) | Logopedia | Fandom">
            <a:extLst>
              <a:ext uri="{FF2B5EF4-FFF2-40B4-BE49-F238E27FC236}">
                <a16:creationId xmlns:a16="http://schemas.microsoft.com/office/drawing/2014/main" id="{C257D28A-8A4B-F364-89E6-5910D666FBE8}"/>
              </a:ext>
            </a:extLst>
          </p:cNvPr>
          <p:cNvPicPr>
            <a:picLocks noGrp="1" noChangeAspect="1" noChangeArrowheads="1"/>
          </p:cNvPicPr>
          <p:nvPr>
            <p:ph type="pic" idx="42"/>
          </p:nvPr>
        </p:nvPicPr>
        <p:blipFill rotWithShape="1">
          <a:blip r:embed="rId36">
            <a:extLst>
              <a:ext uri="{28A0092B-C50C-407E-A947-70E740481C1C}">
                <a14:useLocalDpi xmlns:a14="http://schemas.microsoft.com/office/drawing/2010/main" val="0"/>
              </a:ext>
            </a:extLst>
          </a:blip>
          <a:srcRect t="-59570" b="-59570"/>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a:extLst>
              <a:ext uri="{FF2B5EF4-FFF2-40B4-BE49-F238E27FC236}">
                <a16:creationId xmlns:a16="http://schemas.microsoft.com/office/drawing/2014/main" id="{533A5E8E-EC76-8652-3B02-44A843526D50}"/>
              </a:ext>
            </a:extLst>
          </p:cNvPr>
          <p:cNvPicPr>
            <a:picLocks noGrp="1" noChangeAspect="1" noChangeArrowheads="1"/>
          </p:cNvPicPr>
          <p:nvPr>
            <p:ph type="pic" idx="41"/>
          </p:nvPr>
        </p:nvPicPr>
        <p:blipFill rotWithShape="1">
          <a:blip r:embed="rId37">
            <a:extLst>
              <a:ext uri="{28A0092B-C50C-407E-A947-70E740481C1C}">
                <a14:useLocalDpi xmlns:a14="http://schemas.microsoft.com/office/drawing/2010/main" val="0"/>
              </a:ext>
            </a:extLst>
          </a:blip>
          <a:srcRect l="-720" r="-720"/>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31" name="Picture 60">
            <a:extLst>
              <a:ext uri="{FF2B5EF4-FFF2-40B4-BE49-F238E27FC236}">
                <a16:creationId xmlns:a16="http://schemas.microsoft.com/office/drawing/2014/main" id="{131601C2-37E5-4D9B-B1EA-B6099CA0E448}"/>
              </a:ext>
            </a:extLst>
          </p:cNvPr>
          <p:cNvPicPr>
            <a:picLocks noGrp="1" noChangeAspect="1" noChangeArrowheads="1"/>
          </p:cNvPicPr>
          <p:nvPr>
            <p:ph type="pic" idx="40"/>
          </p:nvPr>
        </p:nvPicPr>
        <p:blipFill rotWithShape="1">
          <a:blip r:embed="rId38">
            <a:extLst>
              <a:ext uri="{28A0092B-C50C-407E-A947-70E740481C1C}">
                <a14:useLocalDpi xmlns:a14="http://schemas.microsoft.com/office/drawing/2010/main" val="0"/>
              </a:ext>
            </a:extLst>
          </a:blip>
          <a:srcRect t="-61799" b="-61799"/>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33" name="Picture 58">
            <a:extLst>
              <a:ext uri="{FF2B5EF4-FFF2-40B4-BE49-F238E27FC236}">
                <a16:creationId xmlns:a16="http://schemas.microsoft.com/office/drawing/2014/main" id="{78BDBD9E-C906-1984-369D-9542A5154E03}"/>
              </a:ext>
            </a:extLst>
          </p:cNvPr>
          <p:cNvPicPr>
            <a:picLocks noGrp="1" noChangeAspect="1" noChangeArrowheads="1"/>
          </p:cNvPicPr>
          <p:nvPr>
            <p:ph type="pic" idx="39"/>
          </p:nvPr>
        </p:nvPicPr>
        <p:blipFill rotWithShape="1">
          <a:blip r:embed="rId39">
            <a:extLst>
              <a:ext uri="{28A0092B-C50C-407E-A947-70E740481C1C}">
                <a14:useLocalDpi xmlns:a14="http://schemas.microsoft.com/office/drawing/2010/main" val="0"/>
              </a:ext>
            </a:extLst>
          </a:blip>
          <a:srcRect t="-155347" b="-155347"/>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36" name="Picture Placeholder 3114">
            <a:extLst>
              <a:ext uri="{FF2B5EF4-FFF2-40B4-BE49-F238E27FC236}">
                <a16:creationId xmlns:a16="http://schemas.microsoft.com/office/drawing/2014/main" id="{6A42292D-8C96-94C0-AE4B-EA8C7C84A0B1}"/>
              </a:ext>
            </a:extLst>
          </p:cNvPr>
          <p:cNvPicPr>
            <a:picLocks noGrp="1" noChangeAspect="1"/>
          </p:cNvPicPr>
          <p:nvPr>
            <p:ph type="pic" idx="38"/>
          </p:nvPr>
        </p:nvPicPr>
        <p:blipFill rotWithShape="1">
          <a:blip r:embed="rId40"/>
          <a:srcRect t="-107085" b="-107085"/>
          <a:stretch/>
        </p:blipFill>
        <p:spPr>
          <a:prstGeom prst="rect">
            <a:avLst/>
          </a:prstGeom>
        </p:spPr>
      </p:pic>
      <p:pic>
        <p:nvPicPr>
          <p:cNvPr id="38" name="Picture 20">
            <a:extLst>
              <a:ext uri="{FF2B5EF4-FFF2-40B4-BE49-F238E27FC236}">
                <a16:creationId xmlns:a16="http://schemas.microsoft.com/office/drawing/2014/main" id="{75B4F0F8-AF5C-EDC9-7B27-DA8C75D6EEAE}"/>
              </a:ext>
            </a:extLst>
          </p:cNvPr>
          <p:cNvPicPr>
            <a:picLocks noGrp="1" noChangeAspect="1" noChangeArrowheads="1"/>
          </p:cNvPicPr>
          <p:nvPr>
            <p:ph type="pic" idx="12"/>
          </p:nvPr>
        </p:nvPicPr>
        <p:blipFill rotWithShape="1">
          <a:blip r:embed="rId41">
            <a:extLst>
              <a:ext uri="{28A0092B-C50C-407E-A947-70E740481C1C}">
                <a14:useLocalDpi xmlns:a14="http://schemas.microsoft.com/office/drawing/2010/main" val="0"/>
              </a:ext>
            </a:extLst>
          </a:blip>
          <a:srcRect t="-550" b="-550"/>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40" name="Picture 22">
            <a:extLst>
              <a:ext uri="{FF2B5EF4-FFF2-40B4-BE49-F238E27FC236}">
                <a16:creationId xmlns:a16="http://schemas.microsoft.com/office/drawing/2014/main" id="{16550D9A-C719-A8A8-F922-C7E645ABDAE1}"/>
              </a:ext>
            </a:extLst>
          </p:cNvPr>
          <p:cNvPicPr>
            <a:picLocks noGrp="1" noChangeAspect="1" noChangeArrowheads="1"/>
          </p:cNvPicPr>
          <p:nvPr>
            <p:ph type="pic" idx="37"/>
          </p:nvPr>
        </p:nvPicPr>
        <p:blipFill rotWithShape="1">
          <a:blip r:embed="rId42">
            <a:extLst>
              <a:ext uri="{28A0092B-C50C-407E-A947-70E740481C1C}">
                <a14:useLocalDpi xmlns:a14="http://schemas.microsoft.com/office/drawing/2010/main" val="0"/>
              </a:ext>
            </a:extLst>
          </a:blip>
          <a:srcRect t="-71197" b="-71197"/>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42" name="Picture 18">
            <a:extLst>
              <a:ext uri="{FF2B5EF4-FFF2-40B4-BE49-F238E27FC236}">
                <a16:creationId xmlns:a16="http://schemas.microsoft.com/office/drawing/2014/main" id="{C48A8B56-C29B-3D2A-94AC-F3D5D5513E94}"/>
              </a:ext>
            </a:extLst>
          </p:cNvPr>
          <p:cNvPicPr>
            <a:picLocks noGrp="1" noChangeAspect="1" noChangeArrowheads="1"/>
          </p:cNvPicPr>
          <p:nvPr>
            <p:ph type="pic" idx="36"/>
          </p:nvPr>
        </p:nvPicPr>
        <p:blipFill rotWithShape="1">
          <a:blip r:embed="rId43">
            <a:extLst>
              <a:ext uri="{28A0092B-C50C-407E-A947-70E740481C1C}">
                <a14:useLocalDpi xmlns:a14="http://schemas.microsoft.com/office/drawing/2010/main" val="0"/>
              </a:ext>
            </a:extLst>
          </a:blip>
          <a:srcRect t="-22388" b="-22388"/>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6185AAED-ABBD-6F14-CCFA-C192CCF5987E}"/>
              </a:ext>
            </a:extLst>
          </p:cNvPr>
          <p:cNvPicPr>
            <a:picLocks noGrp="1" noChangeAspect="1" noChangeArrowheads="1"/>
          </p:cNvPicPr>
          <p:nvPr>
            <p:ph type="pic" idx="35"/>
          </p:nvPr>
        </p:nvPicPr>
        <p:blipFill rotWithShape="1">
          <a:blip r:embed="rId44">
            <a:extLst>
              <a:ext uri="{28A0092B-C50C-407E-A947-70E740481C1C}">
                <a14:useLocalDpi xmlns:a14="http://schemas.microsoft.com/office/drawing/2010/main" val="0"/>
              </a:ext>
            </a:extLst>
          </a:blip>
          <a:srcRect t="-32878" b="-32878"/>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17090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44E8794-4CDB-8D6C-9ECE-611CDE764E7A}"/>
              </a:ext>
            </a:extLst>
          </p:cNvPr>
          <p:cNvSpPr>
            <a:spLocks noGrp="1"/>
          </p:cNvSpPr>
          <p:nvPr>
            <p:ph type="title"/>
          </p:nvPr>
        </p:nvSpPr>
        <p:spPr/>
        <p:txBody>
          <a:bodyPr/>
          <a:lstStyle/>
          <a:p>
            <a:r>
              <a:rPr lang="en-US" dirty="0"/>
              <a:t>Candy</a:t>
            </a:r>
          </a:p>
        </p:txBody>
      </p:sp>
      <p:pic>
        <p:nvPicPr>
          <p:cNvPr id="2" name="Picture 1">
            <a:extLst>
              <a:ext uri="{FF2B5EF4-FFF2-40B4-BE49-F238E27FC236}">
                <a16:creationId xmlns:a16="http://schemas.microsoft.com/office/drawing/2014/main" id="{DFCE50C9-343E-B2C3-6109-603A14C586B7}"/>
              </a:ext>
            </a:extLst>
          </p:cNvPr>
          <p:cNvPicPr>
            <a:picLocks noChangeAspect="1"/>
          </p:cNvPicPr>
          <p:nvPr/>
        </p:nvPicPr>
        <p:blipFill>
          <a:blip r:embed="rId2"/>
          <a:stretch>
            <a:fillRect/>
          </a:stretch>
        </p:blipFill>
        <p:spPr>
          <a:xfrm>
            <a:off x="7126589" y="6637834"/>
            <a:ext cx="2433128" cy="825788"/>
          </a:xfrm>
          <a:prstGeom prst="rect">
            <a:avLst/>
          </a:prstGeom>
        </p:spPr>
      </p:pic>
    </p:spTree>
    <p:extLst>
      <p:ext uri="{BB962C8B-B14F-4D97-AF65-F5344CB8AC3E}">
        <p14:creationId xmlns:p14="http://schemas.microsoft.com/office/powerpoint/2010/main" val="18363094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03238" y="365582"/>
            <a:ext cx="9051925" cy="369247"/>
          </a:xfrm>
        </p:spPr>
        <p:txBody>
          <a:bodyPr/>
          <a:lstStyle/>
          <a:p>
            <a:r>
              <a:rPr lang="en-US" dirty="0"/>
              <a:t>15-pack Character Shaped Lollipop Rings</a:t>
            </a:r>
          </a:p>
        </p:txBody>
      </p:sp>
      <p:sp>
        <p:nvSpPr>
          <p:cNvPr id="2" name="Content Placeholder 3">
            <a:extLst>
              <a:ext uri="{FF2B5EF4-FFF2-40B4-BE49-F238E27FC236}">
                <a16:creationId xmlns:a16="http://schemas.microsoft.com/office/drawing/2014/main" id="{ED59C527-8ED6-FD6B-2CAD-45A76A3EC30B}"/>
              </a:ext>
            </a:extLst>
          </p:cNvPr>
          <p:cNvSpPr>
            <a:spLocks noGrp="1"/>
          </p:cNvSpPr>
          <p:nvPr>
            <p:ph idx="14"/>
          </p:nvPr>
        </p:nvSpPr>
        <p:spPr>
          <a:xfrm>
            <a:off x="6172201" y="1875934"/>
            <a:ext cx="3429000" cy="4896086"/>
          </a:xfrm>
        </p:spPr>
        <p:txBody>
          <a:bodyPr/>
          <a:lstStyle/>
          <a:p>
            <a:pPr indent="0">
              <a:buNone/>
            </a:pPr>
            <a:r>
              <a:rPr lang="en-US" sz="1400" dirty="0"/>
              <a:t>15-pack 0.5oz Lollipop rings</a:t>
            </a:r>
          </a:p>
          <a:p>
            <a:pPr indent="0">
              <a:buNone/>
            </a:pPr>
            <a:endParaRPr lang="en-US" sz="1400" dirty="0"/>
          </a:p>
          <a:p>
            <a:pPr indent="0">
              <a:buNone/>
            </a:pPr>
            <a:r>
              <a:rPr lang="en-US" sz="1400" dirty="0"/>
              <a:t>Case Pack – 6</a:t>
            </a:r>
          </a:p>
          <a:p>
            <a:pPr indent="0">
              <a:buNone/>
            </a:pPr>
            <a:r>
              <a:rPr lang="en-US" sz="1400" dirty="0"/>
              <a:t>SRP: $8.99</a:t>
            </a:r>
          </a:p>
          <a:p>
            <a:pPr indent="0">
              <a:buNone/>
            </a:pPr>
            <a:endParaRPr lang="en-US" sz="1400" dirty="0"/>
          </a:p>
          <a:p>
            <a:pPr indent="0">
              <a:buNone/>
            </a:pPr>
            <a:r>
              <a:rPr lang="en-US" sz="1400" dirty="0"/>
              <a:t>Made in a Nut Free facility</a:t>
            </a:r>
          </a:p>
          <a:p>
            <a:pPr indent="0">
              <a:buNone/>
            </a:pPr>
            <a:endParaRPr lang="en-US" sz="1400" dirty="0"/>
          </a:p>
        </p:txBody>
      </p:sp>
      <p:pic>
        <p:nvPicPr>
          <p:cNvPr id="3" name="Picture 2">
            <a:extLst>
              <a:ext uri="{FF2B5EF4-FFF2-40B4-BE49-F238E27FC236}">
                <a16:creationId xmlns:a16="http://schemas.microsoft.com/office/drawing/2014/main" id="{D94802D3-DE6A-5E66-3888-78E81ACFCC30}"/>
              </a:ext>
            </a:extLst>
          </p:cNvPr>
          <p:cNvPicPr>
            <a:picLocks noChangeAspect="1"/>
          </p:cNvPicPr>
          <p:nvPr/>
        </p:nvPicPr>
        <p:blipFill>
          <a:blip r:embed="rId2"/>
          <a:stretch>
            <a:fillRect/>
          </a:stretch>
        </p:blipFill>
        <p:spPr>
          <a:xfrm>
            <a:off x="6079601" y="1151065"/>
            <a:ext cx="1743213" cy="591635"/>
          </a:xfrm>
          <a:prstGeom prst="rect">
            <a:avLst/>
          </a:prstGeom>
        </p:spPr>
      </p:pic>
      <p:sp>
        <p:nvSpPr>
          <p:cNvPr id="4" name="TextBox 3">
            <a:extLst>
              <a:ext uri="{FF2B5EF4-FFF2-40B4-BE49-F238E27FC236}">
                <a16:creationId xmlns:a16="http://schemas.microsoft.com/office/drawing/2014/main" id="{9B5881E3-D30F-E3F8-7502-80A53F9018AF}"/>
              </a:ext>
            </a:extLst>
          </p:cNvPr>
          <p:cNvSpPr txBox="1"/>
          <p:nvPr/>
        </p:nvSpPr>
        <p:spPr>
          <a:xfrm>
            <a:off x="306469" y="7406818"/>
            <a:ext cx="625492" cy="246221"/>
          </a:xfrm>
          <a:prstGeom prst="rect">
            <a:avLst/>
          </a:prstGeom>
          <a:noFill/>
        </p:spPr>
        <p:txBody>
          <a:bodyPr wrap="none" rtlCol="0">
            <a:spAutoFit/>
          </a:bodyPr>
          <a:lstStyle/>
          <a:p>
            <a:r>
              <a:rPr lang="en-US" sz="1000" dirty="0">
                <a:solidFill>
                  <a:schemeClr val="bg1">
                    <a:lumMod val="75000"/>
                  </a:schemeClr>
                </a:solidFill>
                <a:latin typeface="Gill Sans MT" panose="020B0502020104020203" pitchFamily="34" charset="0"/>
              </a:rPr>
              <a:t>HC0003</a:t>
            </a:r>
          </a:p>
        </p:txBody>
      </p:sp>
      <p:pic>
        <p:nvPicPr>
          <p:cNvPr id="9" name="Picture 8" descr="A package of candy&#10;&#10;Description automatically generated">
            <a:extLst>
              <a:ext uri="{FF2B5EF4-FFF2-40B4-BE49-F238E27FC236}">
                <a16:creationId xmlns:a16="http://schemas.microsoft.com/office/drawing/2014/main" id="{D5E4667B-B2FD-6ECC-06D2-0D575ABEFE46}"/>
              </a:ext>
            </a:extLst>
          </p:cNvPr>
          <p:cNvPicPr>
            <a:picLocks noChangeAspect="1"/>
          </p:cNvPicPr>
          <p:nvPr/>
        </p:nvPicPr>
        <p:blipFill>
          <a:blip r:embed="rId3"/>
          <a:stretch>
            <a:fillRect/>
          </a:stretch>
        </p:blipFill>
        <p:spPr>
          <a:xfrm>
            <a:off x="6542506" y="4385581"/>
            <a:ext cx="1566672" cy="2286000"/>
          </a:xfrm>
          <a:prstGeom prst="rect">
            <a:avLst/>
          </a:prstGeom>
        </p:spPr>
      </p:pic>
      <p:pic>
        <p:nvPicPr>
          <p:cNvPr id="12" name="Picture 11" descr="A bag of candy with a pumpkin face&#10;&#10;Description automatically generated">
            <a:extLst>
              <a:ext uri="{FF2B5EF4-FFF2-40B4-BE49-F238E27FC236}">
                <a16:creationId xmlns:a16="http://schemas.microsoft.com/office/drawing/2014/main" id="{9FE9C936-7B32-114E-D0CB-004B3467ABAC}"/>
              </a:ext>
            </a:extLst>
          </p:cNvPr>
          <p:cNvPicPr>
            <a:picLocks noChangeAspect="1"/>
          </p:cNvPicPr>
          <p:nvPr/>
        </p:nvPicPr>
        <p:blipFill>
          <a:blip r:embed="rId4"/>
          <a:stretch>
            <a:fillRect/>
          </a:stretch>
        </p:blipFill>
        <p:spPr>
          <a:xfrm>
            <a:off x="8259141" y="4385581"/>
            <a:ext cx="1566672" cy="2286000"/>
          </a:xfrm>
          <a:prstGeom prst="rect">
            <a:avLst/>
          </a:prstGeom>
        </p:spPr>
      </p:pic>
      <p:pic>
        <p:nvPicPr>
          <p:cNvPr id="15" name="Picture 14" descr="A package of candy&#10;&#10;Description automatically generated">
            <a:extLst>
              <a:ext uri="{FF2B5EF4-FFF2-40B4-BE49-F238E27FC236}">
                <a16:creationId xmlns:a16="http://schemas.microsoft.com/office/drawing/2014/main" id="{41E8EBC5-8131-8CB5-E989-5065BC97A8D5}"/>
              </a:ext>
            </a:extLst>
          </p:cNvPr>
          <p:cNvPicPr>
            <a:picLocks noChangeAspect="1"/>
          </p:cNvPicPr>
          <p:nvPr/>
        </p:nvPicPr>
        <p:blipFill>
          <a:blip r:embed="rId5"/>
          <a:stretch>
            <a:fillRect/>
          </a:stretch>
        </p:blipFill>
        <p:spPr>
          <a:xfrm>
            <a:off x="4825871" y="4385581"/>
            <a:ext cx="1566672" cy="2286000"/>
          </a:xfrm>
          <a:prstGeom prst="rect">
            <a:avLst/>
          </a:prstGeom>
        </p:spPr>
      </p:pic>
      <p:pic>
        <p:nvPicPr>
          <p:cNvPr id="19" name="Picture 18" descr="A package of candy&#10;&#10;Description automatically generated">
            <a:extLst>
              <a:ext uri="{FF2B5EF4-FFF2-40B4-BE49-F238E27FC236}">
                <a16:creationId xmlns:a16="http://schemas.microsoft.com/office/drawing/2014/main" id="{5ED25A36-ECD3-F7BF-B926-46973965A41A}"/>
              </a:ext>
            </a:extLst>
          </p:cNvPr>
          <p:cNvPicPr>
            <a:picLocks noChangeAspect="1"/>
          </p:cNvPicPr>
          <p:nvPr/>
        </p:nvPicPr>
        <p:blipFill>
          <a:blip r:embed="rId6"/>
          <a:stretch>
            <a:fillRect/>
          </a:stretch>
        </p:blipFill>
        <p:spPr>
          <a:xfrm>
            <a:off x="3885936" y="2014116"/>
            <a:ext cx="1566672" cy="2286000"/>
          </a:xfrm>
          <a:prstGeom prst="rect">
            <a:avLst/>
          </a:prstGeom>
        </p:spPr>
      </p:pic>
      <p:pic>
        <p:nvPicPr>
          <p:cNvPr id="23" name="Picture 22" descr="A package of halloween candy&#10;&#10;Description automatically generated">
            <a:extLst>
              <a:ext uri="{FF2B5EF4-FFF2-40B4-BE49-F238E27FC236}">
                <a16:creationId xmlns:a16="http://schemas.microsoft.com/office/drawing/2014/main" id="{315E997E-1B8A-3B3D-939E-16ABBB6981C9}"/>
              </a:ext>
            </a:extLst>
          </p:cNvPr>
          <p:cNvPicPr>
            <a:picLocks noChangeAspect="1"/>
          </p:cNvPicPr>
          <p:nvPr/>
        </p:nvPicPr>
        <p:blipFill>
          <a:blip r:embed="rId7"/>
          <a:stretch>
            <a:fillRect/>
          </a:stretch>
        </p:blipFill>
        <p:spPr>
          <a:xfrm>
            <a:off x="457199" y="2014116"/>
            <a:ext cx="3166049" cy="4619721"/>
          </a:xfrm>
          <a:prstGeom prst="rect">
            <a:avLst/>
          </a:prstGeom>
        </p:spPr>
      </p:pic>
    </p:spTree>
    <p:extLst>
      <p:ext uri="{BB962C8B-B14F-4D97-AF65-F5344CB8AC3E}">
        <p14:creationId xmlns:p14="http://schemas.microsoft.com/office/powerpoint/2010/main" val="27621854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03238" y="365582"/>
            <a:ext cx="9051925" cy="369247"/>
          </a:xfrm>
        </p:spPr>
        <p:txBody>
          <a:bodyPr/>
          <a:lstStyle/>
          <a:p>
            <a:r>
              <a:rPr lang="en-US" dirty="0"/>
              <a:t>20-pack Character Shaped Lollipop Rings</a:t>
            </a:r>
          </a:p>
        </p:txBody>
      </p:sp>
      <p:sp>
        <p:nvSpPr>
          <p:cNvPr id="2" name="Content Placeholder 3">
            <a:extLst>
              <a:ext uri="{FF2B5EF4-FFF2-40B4-BE49-F238E27FC236}">
                <a16:creationId xmlns:a16="http://schemas.microsoft.com/office/drawing/2014/main" id="{ED59C527-8ED6-FD6B-2CAD-45A76A3EC30B}"/>
              </a:ext>
            </a:extLst>
          </p:cNvPr>
          <p:cNvSpPr>
            <a:spLocks noGrp="1"/>
          </p:cNvSpPr>
          <p:nvPr>
            <p:ph idx="14"/>
          </p:nvPr>
        </p:nvSpPr>
        <p:spPr>
          <a:xfrm>
            <a:off x="6172201" y="1875934"/>
            <a:ext cx="3429000" cy="4896086"/>
          </a:xfrm>
        </p:spPr>
        <p:txBody>
          <a:bodyPr/>
          <a:lstStyle/>
          <a:p>
            <a:pPr indent="0">
              <a:buNone/>
            </a:pPr>
            <a:r>
              <a:rPr lang="en-US" sz="1400" dirty="0"/>
              <a:t>20-pack 0.5oz Lollipop rings</a:t>
            </a:r>
          </a:p>
          <a:p>
            <a:pPr indent="0">
              <a:buNone/>
            </a:pPr>
            <a:endParaRPr lang="en-US" sz="1400" dirty="0"/>
          </a:p>
          <a:p>
            <a:pPr indent="0">
              <a:buNone/>
            </a:pPr>
            <a:r>
              <a:rPr lang="en-US" sz="1400" dirty="0"/>
              <a:t>Case Pack – 6</a:t>
            </a:r>
          </a:p>
          <a:p>
            <a:pPr indent="0">
              <a:buNone/>
            </a:pPr>
            <a:r>
              <a:rPr lang="en-US" sz="1400" dirty="0"/>
              <a:t>SRP: $9.99</a:t>
            </a:r>
          </a:p>
          <a:p>
            <a:pPr indent="0">
              <a:buNone/>
            </a:pPr>
            <a:endParaRPr lang="en-US" sz="1400" dirty="0"/>
          </a:p>
          <a:p>
            <a:pPr indent="0">
              <a:buNone/>
            </a:pPr>
            <a:r>
              <a:rPr lang="en-US" sz="1400" dirty="0"/>
              <a:t>Made in a Nut Free facility</a:t>
            </a:r>
          </a:p>
          <a:p>
            <a:pPr indent="0">
              <a:buNone/>
            </a:pPr>
            <a:endParaRPr lang="en-US" sz="1400" dirty="0"/>
          </a:p>
          <a:p>
            <a:r>
              <a:rPr lang="en-US" sz="1400" b="1" dirty="0"/>
              <a:t>Other titles available:</a:t>
            </a:r>
          </a:p>
          <a:p>
            <a:r>
              <a:rPr lang="en-US" sz="1400" dirty="0" err="1"/>
              <a:t>Bendon</a:t>
            </a:r>
            <a:r>
              <a:rPr lang="en-US" sz="1400" dirty="0"/>
              <a:t> Skulls</a:t>
            </a:r>
          </a:p>
          <a:p>
            <a:r>
              <a:rPr lang="en-US" sz="1400" dirty="0"/>
              <a:t>Peppa Pig</a:t>
            </a:r>
          </a:p>
        </p:txBody>
      </p:sp>
      <p:pic>
        <p:nvPicPr>
          <p:cNvPr id="3" name="Picture 2">
            <a:extLst>
              <a:ext uri="{FF2B5EF4-FFF2-40B4-BE49-F238E27FC236}">
                <a16:creationId xmlns:a16="http://schemas.microsoft.com/office/drawing/2014/main" id="{D94802D3-DE6A-5E66-3888-78E81ACFCC30}"/>
              </a:ext>
            </a:extLst>
          </p:cNvPr>
          <p:cNvPicPr>
            <a:picLocks noChangeAspect="1"/>
          </p:cNvPicPr>
          <p:nvPr/>
        </p:nvPicPr>
        <p:blipFill>
          <a:blip r:embed="rId2"/>
          <a:stretch>
            <a:fillRect/>
          </a:stretch>
        </p:blipFill>
        <p:spPr>
          <a:xfrm>
            <a:off x="6079601" y="1151065"/>
            <a:ext cx="1743213" cy="591635"/>
          </a:xfrm>
          <a:prstGeom prst="rect">
            <a:avLst/>
          </a:prstGeom>
        </p:spPr>
      </p:pic>
      <p:pic>
        <p:nvPicPr>
          <p:cNvPr id="8" name="Picture 7" descr="A box of candy&#10;&#10;Description automatically generated">
            <a:extLst>
              <a:ext uri="{FF2B5EF4-FFF2-40B4-BE49-F238E27FC236}">
                <a16:creationId xmlns:a16="http://schemas.microsoft.com/office/drawing/2014/main" id="{A37744A0-F646-C8EE-E04F-3EEBB0FCD353}"/>
              </a:ext>
            </a:extLst>
          </p:cNvPr>
          <p:cNvPicPr>
            <a:picLocks noChangeAspect="1"/>
          </p:cNvPicPr>
          <p:nvPr/>
        </p:nvPicPr>
        <p:blipFill>
          <a:blip r:embed="rId3"/>
          <a:stretch>
            <a:fillRect/>
          </a:stretch>
        </p:blipFill>
        <p:spPr>
          <a:xfrm>
            <a:off x="6286501" y="5042834"/>
            <a:ext cx="1600200" cy="2250282"/>
          </a:xfrm>
          <a:prstGeom prst="rect">
            <a:avLst/>
          </a:prstGeom>
        </p:spPr>
      </p:pic>
      <p:pic>
        <p:nvPicPr>
          <p:cNvPr id="10" name="Picture 9" descr="A box of candy with a pumpkin face&#10;&#10;Description automatically generated">
            <a:extLst>
              <a:ext uri="{FF2B5EF4-FFF2-40B4-BE49-F238E27FC236}">
                <a16:creationId xmlns:a16="http://schemas.microsoft.com/office/drawing/2014/main" id="{D24A82CC-3DDB-4F8C-F217-24537DBFC0D1}"/>
              </a:ext>
            </a:extLst>
          </p:cNvPr>
          <p:cNvPicPr>
            <a:picLocks noChangeAspect="1"/>
          </p:cNvPicPr>
          <p:nvPr/>
        </p:nvPicPr>
        <p:blipFill>
          <a:blip r:embed="rId4"/>
          <a:stretch>
            <a:fillRect/>
          </a:stretch>
        </p:blipFill>
        <p:spPr>
          <a:xfrm>
            <a:off x="8058151" y="4619254"/>
            <a:ext cx="1600200" cy="2286000"/>
          </a:xfrm>
          <a:prstGeom prst="rect">
            <a:avLst/>
          </a:prstGeom>
        </p:spPr>
      </p:pic>
      <p:sp>
        <p:nvSpPr>
          <p:cNvPr id="4" name="TextBox 3">
            <a:extLst>
              <a:ext uri="{FF2B5EF4-FFF2-40B4-BE49-F238E27FC236}">
                <a16:creationId xmlns:a16="http://schemas.microsoft.com/office/drawing/2014/main" id="{884DA463-18C4-7C09-F422-C1D0F65DBEF8}"/>
              </a:ext>
            </a:extLst>
          </p:cNvPr>
          <p:cNvSpPr txBox="1"/>
          <p:nvPr/>
        </p:nvSpPr>
        <p:spPr>
          <a:xfrm>
            <a:off x="306469" y="7406818"/>
            <a:ext cx="625492" cy="246221"/>
          </a:xfrm>
          <a:prstGeom prst="rect">
            <a:avLst/>
          </a:prstGeom>
          <a:noFill/>
        </p:spPr>
        <p:txBody>
          <a:bodyPr wrap="none" rtlCol="0">
            <a:spAutoFit/>
          </a:bodyPr>
          <a:lstStyle/>
          <a:p>
            <a:r>
              <a:rPr lang="en-US" sz="1000" dirty="0">
                <a:solidFill>
                  <a:schemeClr val="bg1">
                    <a:lumMod val="75000"/>
                  </a:schemeClr>
                </a:solidFill>
                <a:latin typeface="Gill Sans MT" panose="020B0502020104020203" pitchFamily="34" charset="0"/>
              </a:rPr>
              <a:t>HC0010</a:t>
            </a:r>
          </a:p>
        </p:txBody>
      </p:sp>
      <p:pic>
        <p:nvPicPr>
          <p:cNvPr id="6" name="Picture 5" descr="A box of candy&#10;&#10;Description automatically generated">
            <a:extLst>
              <a:ext uri="{FF2B5EF4-FFF2-40B4-BE49-F238E27FC236}">
                <a16:creationId xmlns:a16="http://schemas.microsoft.com/office/drawing/2014/main" id="{4E53AD54-83C8-AD6C-3F0C-4DD2DCD79F9A}"/>
              </a:ext>
            </a:extLst>
          </p:cNvPr>
          <p:cNvPicPr>
            <a:picLocks noChangeAspect="1"/>
          </p:cNvPicPr>
          <p:nvPr/>
        </p:nvPicPr>
        <p:blipFill>
          <a:blip r:embed="rId5"/>
          <a:stretch>
            <a:fillRect/>
          </a:stretch>
        </p:blipFill>
        <p:spPr>
          <a:xfrm>
            <a:off x="503238" y="1151065"/>
            <a:ext cx="4934982" cy="5837913"/>
          </a:xfrm>
          <a:prstGeom prst="rect">
            <a:avLst/>
          </a:prstGeom>
        </p:spPr>
      </p:pic>
    </p:spTree>
    <p:extLst>
      <p:ext uri="{BB962C8B-B14F-4D97-AF65-F5344CB8AC3E}">
        <p14:creationId xmlns:p14="http://schemas.microsoft.com/office/powerpoint/2010/main" val="34154047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03238" y="365582"/>
            <a:ext cx="9051925" cy="369247"/>
          </a:xfrm>
        </p:spPr>
        <p:txBody>
          <a:bodyPr/>
          <a:lstStyle/>
          <a:p>
            <a:r>
              <a:rPr lang="en-US" dirty="0"/>
              <a:t>20-pack Swirl Pops</a:t>
            </a:r>
          </a:p>
        </p:txBody>
      </p:sp>
      <p:sp>
        <p:nvSpPr>
          <p:cNvPr id="2" name="Content Placeholder 3">
            <a:extLst>
              <a:ext uri="{FF2B5EF4-FFF2-40B4-BE49-F238E27FC236}">
                <a16:creationId xmlns:a16="http://schemas.microsoft.com/office/drawing/2014/main" id="{ED59C527-8ED6-FD6B-2CAD-45A76A3EC30B}"/>
              </a:ext>
            </a:extLst>
          </p:cNvPr>
          <p:cNvSpPr>
            <a:spLocks noGrp="1"/>
          </p:cNvSpPr>
          <p:nvPr>
            <p:ph idx="14"/>
          </p:nvPr>
        </p:nvSpPr>
        <p:spPr>
          <a:xfrm>
            <a:off x="6172201" y="1875934"/>
            <a:ext cx="3429000" cy="4896086"/>
          </a:xfrm>
        </p:spPr>
        <p:txBody>
          <a:bodyPr/>
          <a:lstStyle/>
          <a:p>
            <a:pPr indent="0">
              <a:buNone/>
            </a:pPr>
            <a:r>
              <a:rPr lang="en-US" sz="1400" dirty="0"/>
              <a:t>20-pack 0.4oz Swirl Lollipops</a:t>
            </a:r>
          </a:p>
          <a:p>
            <a:pPr indent="0">
              <a:buNone/>
            </a:pPr>
            <a:endParaRPr lang="en-US" sz="1400" dirty="0"/>
          </a:p>
          <a:p>
            <a:pPr indent="0">
              <a:buNone/>
            </a:pPr>
            <a:r>
              <a:rPr lang="en-US" sz="1400" dirty="0"/>
              <a:t>Case Pack – 8</a:t>
            </a:r>
          </a:p>
          <a:p>
            <a:pPr indent="0">
              <a:buNone/>
            </a:pPr>
            <a:r>
              <a:rPr lang="en-US" sz="1400" dirty="0"/>
              <a:t>SRP:  $5.99</a:t>
            </a:r>
          </a:p>
          <a:p>
            <a:pPr indent="0">
              <a:buNone/>
            </a:pPr>
            <a:endParaRPr lang="en-US" sz="1400" dirty="0"/>
          </a:p>
          <a:p>
            <a:pPr indent="0">
              <a:buNone/>
            </a:pPr>
            <a:r>
              <a:rPr lang="en-US" sz="1400" dirty="0"/>
              <a:t>Made in a Nut Free facility</a:t>
            </a:r>
          </a:p>
          <a:p>
            <a:pPr indent="0">
              <a:buNone/>
            </a:pPr>
            <a:endParaRPr lang="en-US" sz="1400" dirty="0"/>
          </a:p>
        </p:txBody>
      </p:sp>
      <p:pic>
        <p:nvPicPr>
          <p:cNvPr id="3" name="Picture 2">
            <a:extLst>
              <a:ext uri="{FF2B5EF4-FFF2-40B4-BE49-F238E27FC236}">
                <a16:creationId xmlns:a16="http://schemas.microsoft.com/office/drawing/2014/main" id="{D94802D3-DE6A-5E66-3888-78E81ACFCC30}"/>
              </a:ext>
            </a:extLst>
          </p:cNvPr>
          <p:cNvPicPr>
            <a:picLocks noChangeAspect="1"/>
          </p:cNvPicPr>
          <p:nvPr/>
        </p:nvPicPr>
        <p:blipFill>
          <a:blip r:embed="rId2"/>
          <a:stretch>
            <a:fillRect/>
          </a:stretch>
        </p:blipFill>
        <p:spPr>
          <a:xfrm>
            <a:off x="6079601" y="1151065"/>
            <a:ext cx="1743213" cy="591635"/>
          </a:xfrm>
          <a:prstGeom prst="rect">
            <a:avLst/>
          </a:prstGeom>
        </p:spPr>
      </p:pic>
      <p:pic>
        <p:nvPicPr>
          <p:cNvPr id="6" name="Picture 5" descr="A box of lollipops&#10;&#10;Description automatically generated">
            <a:extLst>
              <a:ext uri="{FF2B5EF4-FFF2-40B4-BE49-F238E27FC236}">
                <a16:creationId xmlns:a16="http://schemas.microsoft.com/office/drawing/2014/main" id="{428ACBAB-8569-374F-AE7B-C184B2CBB6B9}"/>
              </a:ext>
            </a:extLst>
          </p:cNvPr>
          <p:cNvPicPr>
            <a:picLocks noChangeAspect="1"/>
          </p:cNvPicPr>
          <p:nvPr/>
        </p:nvPicPr>
        <p:blipFill rotWithShape="1">
          <a:blip r:embed="rId3"/>
          <a:srcRect r="9829"/>
          <a:stretch/>
        </p:blipFill>
        <p:spPr>
          <a:xfrm>
            <a:off x="3306938" y="5233316"/>
            <a:ext cx="3444523" cy="2546648"/>
          </a:xfrm>
          <a:prstGeom prst="rect">
            <a:avLst/>
          </a:prstGeom>
        </p:spPr>
      </p:pic>
      <p:pic>
        <p:nvPicPr>
          <p:cNvPr id="11" name="Picture 10" descr="A box of lollipops&#10;&#10;Description automatically generated">
            <a:extLst>
              <a:ext uri="{FF2B5EF4-FFF2-40B4-BE49-F238E27FC236}">
                <a16:creationId xmlns:a16="http://schemas.microsoft.com/office/drawing/2014/main" id="{C1C8CF3A-B880-0FB2-43CE-0271385B4470}"/>
              </a:ext>
            </a:extLst>
          </p:cNvPr>
          <p:cNvPicPr>
            <a:picLocks noChangeAspect="1"/>
          </p:cNvPicPr>
          <p:nvPr/>
        </p:nvPicPr>
        <p:blipFill>
          <a:blip r:embed="rId4"/>
          <a:stretch>
            <a:fillRect/>
          </a:stretch>
        </p:blipFill>
        <p:spPr>
          <a:xfrm>
            <a:off x="184776" y="1341291"/>
            <a:ext cx="5894825" cy="3929883"/>
          </a:xfrm>
          <a:prstGeom prst="rect">
            <a:avLst/>
          </a:prstGeom>
        </p:spPr>
      </p:pic>
      <p:pic>
        <p:nvPicPr>
          <p:cNvPr id="13" name="Picture 12" descr="A box of lollipops&#10;&#10;Description automatically generated">
            <a:extLst>
              <a:ext uri="{FF2B5EF4-FFF2-40B4-BE49-F238E27FC236}">
                <a16:creationId xmlns:a16="http://schemas.microsoft.com/office/drawing/2014/main" id="{D9F8B03B-C05C-1430-3169-45630399D12E}"/>
              </a:ext>
            </a:extLst>
          </p:cNvPr>
          <p:cNvPicPr>
            <a:picLocks noChangeAspect="1"/>
          </p:cNvPicPr>
          <p:nvPr/>
        </p:nvPicPr>
        <p:blipFill>
          <a:blip r:embed="rId5"/>
          <a:stretch>
            <a:fillRect/>
          </a:stretch>
        </p:blipFill>
        <p:spPr>
          <a:xfrm>
            <a:off x="6613877" y="5309032"/>
            <a:ext cx="3444523" cy="2296349"/>
          </a:xfrm>
          <a:prstGeom prst="rect">
            <a:avLst/>
          </a:prstGeom>
        </p:spPr>
      </p:pic>
      <p:pic>
        <p:nvPicPr>
          <p:cNvPr id="14" name="Picture 13" descr="A box of lollipops&#10;&#10;Description automatically generated">
            <a:extLst>
              <a:ext uri="{FF2B5EF4-FFF2-40B4-BE49-F238E27FC236}">
                <a16:creationId xmlns:a16="http://schemas.microsoft.com/office/drawing/2014/main" id="{FCBF8724-4AE2-4E12-8984-E18280093669}"/>
              </a:ext>
            </a:extLst>
          </p:cNvPr>
          <p:cNvPicPr>
            <a:picLocks noChangeAspect="1"/>
          </p:cNvPicPr>
          <p:nvPr/>
        </p:nvPicPr>
        <p:blipFill>
          <a:blip r:embed="rId6"/>
          <a:stretch>
            <a:fillRect/>
          </a:stretch>
        </p:blipFill>
        <p:spPr>
          <a:xfrm>
            <a:off x="31413" y="5309032"/>
            <a:ext cx="3695051" cy="2463368"/>
          </a:xfrm>
          <a:prstGeom prst="rect">
            <a:avLst/>
          </a:prstGeom>
        </p:spPr>
      </p:pic>
      <p:sp>
        <p:nvSpPr>
          <p:cNvPr id="4" name="TextBox 3">
            <a:extLst>
              <a:ext uri="{FF2B5EF4-FFF2-40B4-BE49-F238E27FC236}">
                <a16:creationId xmlns:a16="http://schemas.microsoft.com/office/drawing/2014/main" id="{B163CBB3-1870-B609-9C61-F629221DB1FE}"/>
              </a:ext>
            </a:extLst>
          </p:cNvPr>
          <p:cNvSpPr txBox="1"/>
          <p:nvPr/>
        </p:nvSpPr>
        <p:spPr>
          <a:xfrm>
            <a:off x="306469" y="7406818"/>
            <a:ext cx="625492" cy="246221"/>
          </a:xfrm>
          <a:prstGeom prst="rect">
            <a:avLst/>
          </a:prstGeom>
          <a:noFill/>
        </p:spPr>
        <p:txBody>
          <a:bodyPr wrap="none" rtlCol="0">
            <a:spAutoFit/>
          </a:bodyPr>
          <a:lstStyle/>
          <a:p>
            <a:r>
              <a:rPr lang="en-US" sz="1000" dirty="0">
                <a:solidFill>
                  <a:schemeClr val="bg1">
                    <a:lumMod val="75000"/>
                  </a:schemeClr>
                </a:solidFill>
                <a:latin typeface="Gill Sans MT" panose="020B0502020104020203" pitchFamily="34" charset="0"/>
              </a:rPr>
              <a:t>HC0004</a:t>
            </a:r>
          </a:p>
        </p:txBody>
      </p:sp>
    </p:spTree>
    <p:extLst>
      <p:ext uri="{BB962C8B-B14F-4D97-AF65-F5344CB8AC3E}">
        <p14:creationId xmlns:p14="http://schemas.microsoft.com/office/powerpoint/2010/main" val="40316632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03238" y="365582"/>
            <a:ext cx="9051925" cy="369247"/>
          </a:xfrm>
        </p:spPr>
        <p:txBody>
          <a:bodyPr/>
          <a:lstStyle/>
          <a:p>
            <a:r>
              <a:rPr lang="en-US" dirty="0"/>
              <a:t>Jelly Character Swirl Pops</a:t>
            </a:r>
          </a:p>
        </p:txBody>
      </p:sp>
      <p:sp>
        <p:nvSpPr>
          <p:cNvPr id="2" name="Content Placeholder 3">
            <a:extLst>
              <a:ext uri="{FF2B5EF4-FFF2-40B4-BE49-F238E27FC236}">
                <a16:creationId xmlns:a16="http://schemas.microsoft.com/office/drawing/2014/main" id="{ED59C527-8ED6-FD6B-2CAD-45A76A3EC30B}"/>
              </a:ext>
            </a:extLst>
          </p:cNvPr>
          <p:cNvSpPr>
            <a:spLocks noGrp="1"/>
          </p:cNvSpPr>
          <p:nvPr>
            <p:ph idx="14"/>
          </p:nvPr>
        </p:nvSpPr>
        <p:spPr>
          <a:xfrm>
            <a:off x="6172201" y="1875934"/>
            <a:ext cx="3429000" cy="4896086"/>
          </a:xfrm>
        </p:spPr>
        <p:txBody>
          <a:bodyPr/>
          <a:lstStyle/>
          <a:p>
            <a:pPr indent="0">
              <a:buNone/>
            </a:pPr>
            <a:r>
              <a:rPr lang="en-US" sz="1400" dirty="0"/>
              <a:t>1. 85oz Jelly Character Topped Swirl Pops</a:t>
            </a:r>
          </a:p>
          <a:p>
            <a:pPr indent="0">
              <a:buNone/>
            </a:pPr>
            <a:endParaRPr lang="en-US" sz="1400" dirty="0"/>
          </a:p>
          <a:p>
            <a:pPr indent="0">
              <a:buNone/>
            </a:pPr>
            <a:r>
              <a:rPr lang="en-US" sz="1400" dirty="0"/>
              <a:t>Case Pack – 12</a:t>
            </a:r>
          </a:p>
          <a:p>
            <a:pPr indent="0">
              <a:buNone/>
            </a:pPr>
            <a:r>
              <a:rPr lang="en-US" sz="1400" dirty="0"/>
              <a:t>SRP:  $2.99</a:t>
            </a:r>
          </a:p>
          <a:p>
            <a:pPr indent="0">
              <a:buNone/>
            </a:pPr>
            <a:endParaRPr lang="en-US" sz="1400" dirty="0"/>
          </a:p>
          <a:p>
            <a:pPr indent="0">
              <a:buNone/>
            </a:pPr>
            <a:r>
              <a:rPr lang="en-US" sz="1400" dirty="0"/>
              <a:t>Made in a Nut Free facility</a:t>
            </a:r>
          </a:p>
          <a:p>
            <a:pPr indent="0">
              <a:buNone/>
            </a:pPr>
            <a:endParaRPr lang="en-US" sz="1400" dirty="0"/>
          </a:p>
        </p:txBody>
      </p:sp>
      <p:pic>
        <p:nvPicPr>
          <p:cNvPr id="3" name="Picture 2">
            <a:extLst>
              <a:ext uri="{FF2B5EF4-FFF2-40B4-BE49-F238E27FC236}">
                <a16:creationId xmlns:a16="http://schemas.microsoft.com/office/drawing/2014/main" id="{D94802D3-DE6A-5E66-3888-78E81ACFCC30}"/>
              </a:ext>
            </a:extLst>
          </p:cNvPr>
          <p:cNvPicPr>
            <a:picLocks noChangeAspect="1"/>
          </p:cNvPicPr>
          <p:nvPr/>
        </p:nvPicPr>
        <p:blipFill>
          <a:blip r:embed="rId2"/>
          <a:stretch>
            <a:fillRect/>
          </a:stretch>
        </p:blipFill>
        <p:spPr>
          <a:xfrm>
            <a:off x="6079601" y="1151065"/>
            <a:ext cx="1743213" cy="591635"/>
          </a:xfrm>
          <a:prstGeom prst="rect">
            <a:avLst/>
          </a:prstGeom>
        </p:spPr>
      </p:pic>
      <p:pic>
        <p:nvPicPr>
          <p:cNvPr id="7" name="Picture 6" descr="A group of halloween candy&#10;&#10;Description automatically generated">
            <a:extLst>
              <a:ext uri="{FF2B5EF4-FFF2-40B4-BE49-F238E27FC236}">
                <a16:creationId xmlns:a16="http://schemas.microsoft.com/office/drawing/2014/main" id="{B93D37E8-1B69-F713-3F8D-BE1E159AB595}"/>
              </a:ext>
            </a:extLst>
          </p:cNvPr>
          <p:cNvPicPr>
            <a:picLocks noChangeAspect="1"/>
          </p:cNvPicPr>
          <p:nvPr/>
        </p:nvPicPr>
        <p:blipFill>
          <a:blip r:embed="rId3"/>
          <a:stretch>
            <a:fillRect/>
          </a:stretch>
        </p:blipFill>
        <p:spPr>
          <a:xfrm>
            <a:off x="1096025" y="1446882"/>
            <a:ext cx="3591721" cy="5230662"/>
          </a:xfrm>
          <a:prstGeom prst="rect">
            <a:avLst/>
          </a:prstGeom>
        </p:spPr>
      </p:pic>
      <p:sp>
        <p:nvSpPr>
          <p:cNvPr id="4" name="TextBox 3">
            <a:extLst>
              <a:ext uri="{FF2B5EF4-FFF2-40B4-BE49-F238E27FC236}">
                <a16:creationId xmlns:a16="http://schemas.microsoft.com/office/drawing/2014/main" id="{7C5C2154-1DE1-BFE1-5368-8B2A57ABC57B}"/>
              </a:ext>
            </a:extLst>
          </p:cNvPr>
          <p:cNvSpPr txBox="1"/>
          <p:nvPr/>
        </p:nvSpPr>
        <p:spPr>
          <a:xfrm>
            <a:off x="306469" y="7406818"/>
            <a:ext cx="612668" cy="246221"/>
          </a:xfrm>
          <a:prstGeom prst="rect">
            <a:avLst/>
          </a:prstGeom>
          <a:noFill/>
        </p:spPr>
        <p:txBody>
          <a:bodyPr wrap="none" rtlCol="0">
            <a:spAutoFit/>
          </a:bodyPr>
          <a:lstStyle/>
          <a:p>
            <a:r>
              <a:rPr lang="en-US" sz="1000" dirty="0">
                <a:solidFill>
                  <a:schemeClr val="bg1">
                    <a:lumMod val="75000"/>
                  </a:schemeClr>
                </a:solidFill>
                <a:latin typeface="Gill Sans MT" panose="020B0502020104020203" pitchFamily="34" charset="0"/>
              </a:rPr>
              <a:t>GT0001</a:t>
            </a:r>
          </a:p>
        </p:txBody>
      </p:sp>
    </p:spTree>
    <p:extLst>
      <p:ext uri="{BB962C8B-B14F-4D97-AF65-F5344CB8AC3E}">
        <p14:creationId xmlns:p14="http://schemas.microsoft.com/office/powerpoint/2010/main" val="1420878333"/>
      </p:ext>
    </p:extLst>
  </p:cSld>
  <p:clrMapOvr>
    <a:masterClrMapping/>
  </p:clrMapOvr>
</p:sld>
</file>

<file path=ppt/theme/theme1.xml><?xml version="1.0" encoding="utf-8"?>
<a:theme xmlns:a="http://schemas.openxmlformats.org/drawingml/2006/main" name="Titles and Section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Section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ky">
      <a:majorFont>
        <a:latin typeface="Arial Rounded MT Bold"/>
        <a:ea typeface=""/>
        <a:cs typeface=""/>
        <a:font script="Jpan" typeface="ＭＳ Ｐゴシック"/>
        <a:font script="Hans" typeface="宋体"/>
        <a:font script="Hant" typeface="新細明體"/>
      </a:majorFont>
      <a:minorFont>
        <a:latin typeface="Arial Rounded MT Bold"/>
        <a:ea typeface=""/>
        <a:cs typeface=""/>
        <a:font script="Jpan" typeface="ＭＳ Ｐ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ell Shee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Titles and Section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DE64AEEDD9B7A4D93545ACBE97D4615" ma:contentTypeVersion="2" ma:contentTypeDescription="Create a new document." ma:contentTypeScope="" ma:versionID="f49002b78e3a4a71b814eef46a983816">
  <xsd:schema xmlns:xsd="http://www.w3.org/2001/XMLSchema" xmlns:xs="http://www.w3.org/2001/XMLSchema" xmlns:p="http://schemas.microsoft.com/office/2006/metadata/properties" xmlns:ns2="http://schemas.microsoft.com/sharepoint/v3/fields" targetNamespace="http://schemas.microsoft.com/office/2006/metadata/properties" ma:root="true" ma:fieldsID="38f6db2dd0d9a0cf6a8dc37be32b365b" ns2:_="">
    <xsd:import namespace="http://schemas.microsoft.com/sharepoint/v3/fields"/>
    <xsd:element name="properties">
      <xsd:complexType>
        <xsd:sequence>
          <xsd:element name="documentManagement">
            <xsd:complexType>
              <xsd:all>
                <xsd:element ref="ns2:_Status" minOccurs="0"/>
                <xsd:element ref="ns2:_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8"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element name="_Version" ma:index="9" nillable="true" ma:displayName="Version"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Version xmlns="http://schemas.microsoft.com/sharepoint/v3/fields" xsi:nil="true"/>
    <_Status xmlns="http://schemas.microsoft.com/sharepoint/v3/fields">Not Started</_Status>
  </documentManagement>
</p:properties>
</file>

<file path=customXml/itemProps1.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2.xml><?xml version="1.0" encoding="utf-8"?>
<ds:datastoreItem xmlns:ds="http://schemas.openxmlformats.org/officeDocument/2006/customXml" ds:itemID="{E4214858-785C-42F7-BE66-6D0E79395F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B6F2769-7194-4217-93D3-3AF3A4742282}">
  <ds:schemaRefs>
    <ds:schemaRef ds:uri="http://schemas.microsoft.com/office/2006/metadata/properties"/>
    <ds:schemaRef ds:uri="http://schemas.microsoft.com/office/infopath/2007/PartnerControls"/>
    <ds:schemaRef ds:uri="http://schemas.microsoft.com/sharepoint/v3/fields"/>
  </ds:schemaRefs>
</ds:datastoreItem>
</file>

<file path=docProps/app.xml><?xml version="1.0" encoding="utf-8"?>
<Properties xmlns="http://schemas.openxmlformats.org/officeDocument/2006/extended-properties" xmlns:vt="http://schemas.openxmlformats.org/officeDocument/2006/docPropsVTypes">
  <Template>FNEMasterTemplateForThemePreview.pptx</Template>
  <TotalTime>2325</TotalTime>
  <Words>594</Words>
  <Application>Microsoft Office PowerPoint</Application>
  <PresentationFormat>Custom</PresentationFormat>
  <Paragraphs>127</Paragraphs>
  <Slides>19</Slides>
  <Notes>0</Notes>
  <HiddenSlides>0</HiddenSlides>
  <MMClips>0</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19</vt:i4>
      </vt:variant>
    </vt:vector>
  </HeadingPairs>
  <TitlesOfParts>
    <vt:vector size="32" baseType="lpstr">
      <vt:lpstr>Arial</vt:lpstr>
      <vt:lpstr>Arial Nova</vt:lpstr>
      <vt:lpstr>Arial Rounded MT Bold</vt:lpstr>
      <vt:lpstr>Calibri</vt:lpstr>
      <vt:lpstr>Gill Sans MT</vt:lpstr>
      <vt:lpstr>Lucida Grande</vt:lpstr>
      <vt:lpstr>Omnes Light</vt:lpstr>
      <vt:lpstr>Omnes Medium</vt:lpstr>
      <vt:lpstr>Titles and Sections</vt:lpstr>
      <vt:lpstr>Sections</vt:lpstr>
      <vt:lpstr>Custom Design</vt:lpstr>
      <vt:lpstr>Sell Sheet</vt:lpstr>
      <vt:lpstr>3_Titles and Sections</vt:lpstr>
      <vt:lpstr>Food and Snack Offerings</vt:lpstr>
      <vt:lpstr>Bendon Overview</vt:lpstr>
      <vt:lpstr>Company History</vt:lpstr>
      <vt:lpstr>Bendon Food License Portfolio</vt:lpstr>
      <vt:lpstr>Candy</vt:lpstr>
      <vt:lpstr>15-pack Character Shaped Lollipop Rings</vt:lpstr>
      <vt:lpstr>20-pack Character Shaped Lollipop Rings</vt:lpstr>
      <vt:lpstr>20-pack Swirl Pops</vt:lpstr>
      <vt:lpstr>Jelly Character Swirl Pops</vt:lpstr>
      <vt:lpstr>Marshmallow Character Pops</vt:lpstr>
      <vt:lpstr>Mallow Guts</vt:lpstr>
      <vt:lpstr>8oz Gummy Boxes</vt:lpstr>
      <vt:lpstr>8oz Sour Gummy Boxes</vt:lpstr>
      <vt:lpstr>Cotton Candy Tubs</vt:lpstr>
      <vt:lpstr>4-pack Cotton Candy</vt:lpstr>
      <vt:lpstr>Cookies</vt:lpstr>
      <vt:lpstr>24-pack 1oz Cookies</vt:lpstr>
      <vt:lpstr>6oz Cookies</vt:lpstr>
      <vt:lpstr>Other Bendon Food Options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FileNewTemplate</dc:title>
  <dc:creator>Diana</dc:creator>
  <cp:lastModifiedBy>Maranda Howman</cp:lastModifiedBy>
  <cp:revision>236</cp:revision>
  <dcterms:created xsi:type="dcterms:W3CDTF">2010-04-12T23:12:02Z</dcterms:created>
  <dcterms:modified xsi:type="dcterms:W3CDTF">2023-12-07T16:21:12Z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0x0101000DE64AEEDD9B7A4D93545ACBE97D4615</vt:lpwstr>
  </property>
</Properties>
</file>